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350" r:id="rId6"/>
    <p:sldId id="360" r:id="rId7"/>
    <p:sldId id="362" r:id="rId8"/>
    <p:sldId id="368" r:id="rId9"/>
    <p:sldId id="369" r:id="rId10"/>
    <p:sldId id="293" r:id="rId11"/>
    <p:sldId id="295" r:id="rId12"/>
    <p:sldId id="296" r:id="rId13"/>
    <p:sldId id="371" r:id="rId14"/>
    <p:sldId id="374" r:id="rId15"/>
    <p:sldId id="375" r:id="rId16"/>
    <p:sldId id="372" r:id="rId17"/>
    <p:sldId id="376" r:id="rId18"/>
    <p:sldId id="377" r:id="rId19"/>
    <p:sldId id="379" r:id="rId20"/>
    <p:sldId id="378" r:id="rId21"/>
    <p:sldId id="380" r:id="rId22"/>
    <p:sldId id="382" r:id="rId23"/>
    <p:sldId id="383" r:id="rId24"/>
    <p:sldId id="384" r:id="rId25"/>
    <p:sldId id="385" r:id="rId26"/>
    <p:sldId id="331" r:id="rId27"/>
    <p:sldId id="386" r:id="rId28"/>
    <p:sldId id="262" r:id="rId29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276"/>
    <a:srgbClr val="1D4999"/>
    <a:srgbClr val="8FAADC"/>
    <a:srgbClr val="2E75B6"/>
    <a:srgbClr val="233E6F"/>
    <a:srgbClr val="FFFFFF"/>
    <a:srgbClr val="A5A5A5"/>
    <a:srgbClr val="6C5C48"/>
    <a:srgbClr val="4B3519"/>
    <a:srgbClr val="E4E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007A44-BD84-4DD0-95A1-22567DAA0BDE}" v="3889" dt="2024-08-26T08:26:04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455" autoAdjust="0"/>
  </p:normalViewPr>
  <p:slideViewPr>
    <p:cSldViewPr snapToGrid="0" snapToObjects="1">
      <p:cViewPr varScale="1">
        <p:scale>
          <a:sx n="82" d="100"/>
          <a:sy n="82" d="100"/>
        </p:scale>
        <p:origin x="115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ne Guingand" userId="0adc250a-9a92-426f-befb-57b199151797" providerId="ADAL" clId="{DD007A44-BD84-4DD0-95A1-22567DAA0BDE}"/>
    <pc:docChg chg="undo custSel addSld delSld modSld sldOrd modMainMaster">
      <pc:chgData name="Nadine Guingand" userId="0adc250a-9a92-426f-befb-57b199151797" providerId="ADAL" clId="{DD007A44-BD84-4DD0-95A1-22567DAA0BDE}" dt="2024-08-26T08:26:04.763" v="15366" actId="113"/>
      <pc:docMkLst>
        <pc:docMk/>
      </pc:docMkLst>
      <pc:sldChg chg="addSp delSp modSp mod modNotesTx">
        <pc:chgData name="Nadine Guingand" userId="0adc250a-9a92-426f-befb-57b199151797" providerId="ADAL" clId="{DD007A44-BD84-4DD0-95A1-22567DAA0BDE}" dt="2024-08-26T08:16:32.526" v="15305" actId="1076"/>
        <pc:sldMkLst>
          <pc:docMk/>
          <pc:sldMk cId="2928429136" sldId="256"/>
        </pc:sldMkLst>
        <pc:spChg chg="mod">
          <ac:chgData name="Nadine Guingand" userId="0adc250a-9a92-426f-befb-57b199151797" providerId="ADAL" clId="{DD007A44-BD84-4DD0-95A1-22567DAA0BDE}" dt="2024-08-26T08:16:21.274" v="15301" actId="1076"/>
          <ac:spMkLst>
            <pc:docMk/>
            <pc:sldMk cId="2928429136" sldId="256"/>
            <ac:spMk id="2" creationId="{C3DBB001-B618-FF44-96CC-3C2E80EDECDD}"/>
          </ac:spMkLst>
        </pc:spChg>
        <pc:spChg chg="mod">
          <ac:chgData name="Nadine Guingand" userId="0adc250a-9a92-426f-befb-57b199151797" providerId="ADAL" clId="{DD007A44-BD84-4DD0-95A1-22567DAA0BDE}" dt="2024-08-26T08:16:26.623" v="15304" actId="1076"/>
          <ac:spMkLst>
            <pc:docMk/>
            <pc:sldMk cId="2928429136" sldId="256"/>
            <ac:spMk id="3" creationId="{205A4EB6-9690-9A42-A006-F4BA9F712ADA}"/>
          </ac:spMkLst>
        </pc:spChg>
        <pc:spChg chg="add mod">
          <ac:chgData name="Nadine Guingand" userId="0adc250a-9a92-426f-befb-57b199151797" providerId="ADAL" clId="{DD007A44-BD84-4DD0-95A1-22567DAA0BDE}" dt="2024-08-26T08:16:32.526" v="15305" actId="1076"/>
          <ac:spMkLst>
            <pc:docMk/>
            <pc:sldMk cId="2928429136" sldId="256"/>
            <ac:spMk id="14" creationId="{A93B6D66-35E8-93D2-D815-D43290B99B4F}"/>
          </ac:spMkLst>
        </pc:spChg>
        <pc:picChg chg="add mod ord">
          <ac:chgData name="Nadine Guingand" userId="0adc250a-9a92-426f-befb-57b199151797" providerId="ADAL" clId="{DD007A44-BD84-4DD0-95A1-22567DAA0BDE}" dt="2024-08-26T08:15:37.184" v="15294" actId="1076"/>
          <ac:picMkLst>
            <pc:docMk/>
            <pc:sldMk cId="2928429136" sldId="256"/>
            <ac:picMk id="5" creationId="{03577253-C0D5-115E-1805-8F0FAC909871}"/>
          </ac:picMkLst>
        </pc:picChg>
        <pc:picChg chg="add del mod">
          <ac:chgData name="Nadine Guingand" userId="0adc250a-9a92-426f-befb-57b199151797" providerId="ADAL" clId="{DD007A44-BD84-4DD0-95A1-22567DAA0BDE}" dt="2024-08-26T08:10:00.567" v="15269" actId="478"/>
          <ac:picMkLst>
            <pc:docMk/>
            <pc:sldMk cId="2928429136" sldId="256"/>
            <ac:picMk id="6" creationId="{4FC78CB3-F842-22EF-3A2B-9434A7EFD39A}"/>
          </ac:picMkLst>
        </pc:picChg>
        <pc:picChg chg="del">
          <ac:chgData name="Nadine Guingand" userId="0adc250a-9a92-426f-befb-57b199151797" providerId="ADAL" clId="{DD007A44-BD84-4DD0-95A1-22567DAA0BDE}" dt="2024-07-12T14:26:25.466" v="0" actId="478"/>
          <ac:picMkLst>
            <pc:docMk/>
            <pc:sldMk cId="2928429136" sldId="256"/>
            <ac:picMk id="6" creationId="{8E449378-C298-200F-C809-FB6A053596ED}"/>
          </ac:picMkLst>
        </pc:picChg>
        <pc:picChg chg="add mod">
          <ac:chgData name="Nadine Guingand" userId="0adc250a-9a92-426f-befb-57b199151797" providerId="ADAL" clId="{DD007A44-BD84-4DD0-95A1-22567DAA0BDE}" dt="2024-08-26T08:15:20.214" v="15290" actId="1076"/>
          <ac:picMkLst>
            <pc:docMk/>
            <pc:sldMk cId="2928429136" sldId="256"/>
            <ac:picMk id="8" creationId="{8807DC9F-19FA-25A9-E1FD-101903312F88}"/>
          </ac:picMkLst>
        </pc:picChg>
        <pc:picChg chg="add del mod">
          <ac:chgData name="Nadine Guingand" userId="0adc250a-9a92-426f-befb-57b199151797" providerId="ADAL" clId="{DD007A44-BD84-4DD0-95A1-22567DAA0BDE}" dt="2024-07-12T15:02:34.284" v="100" actId="478"/>
          <ac:picMkLst>
            <pc:docMk/>
            <pc:sldMk cId="2928429136" sldId="256"/>
            <ac:picMk id="8" creationId="{BA48BEB9-5433-FA9E-421F-F0A7BF9D613E}"/>
          </ac:picMkLst>
        </pc:picChg>
        <pc:picChg chg="add del mod modCrop">
          <ac:chgData name="Nadine Guingand" userId="0adc250a-9a92-426f-befb-57b199151797" providerId="ADAL" clId="{DD007A44-BD84-4DD0-95A1-22567DAA0BDE}" dt="2024-07-12T15:08:31.287" v="165" actId="478"/>
          <ac:picMkLst>
            <pc:docMk/>
            <pc:sldMk cId="2928429136" sldId="256"/>
            <ac:picMk id="10" creationId="{44C8A653-1593-AD30-1653-54F3B1261C22}"/>
          </ac:picMkLst>
        </pc:picChg>
        <pc:picChg chg="add mod">
          <ac:chgData name="Nadine Guingand" userId="0adc250a-9a92-426f-befb-57b199151797" providerId="ADAL" clId="{DD007A44-BD84-4DD0-95A1-22567DAA0BDE}" dt="2024-08-26T08:16:32.526" v="15305" actId="1076"/>
          <ac:picMkLst>
            <pc:docMk/>
            <pc:sldMk cId="2928429136" sldId="256"/>
            <ac:picMk id="11" creationId="{50AB61E4-4727-927B-A267-895DE470B0BF}"/>
          </ac:picMkLst>
        </pc:picChg>
        <pc:picChg chg="add mod">
          <ac:chgData name="Nadine Guingand" userId="0adc250a-9a92-426f-befb-57b199151797" providerId="ADAL" clId="{DD007A44-BD84-4DD0-95A1-22567DAA0BDE}" dt="2024-07-12T15:09:27.295" v="167" actId="1076"/>
          <ac:picMkLst>
            <pc:docMk/>
            <pc:sldMk cId="2928429136" sldId="256"/>
            <ac:picMk id="13" creationId="{51F4EA1B-80EB-63FA-4381-79E01F970CEE}"/>
          </ac:picMkLst>
        </pc:picChg>
      </pc:sldChg>
      <pc:sldChg chg="ord">
        <pc:chgData name="Nadine Guingand" userId="0adc250a-9a92-426f-befb-57b199151797" providerId="ADAL" clId="{DD007A44-BD84-4DD0-95A1-22567DAA0BDE}" dt="2024-08-22T14:23:48.998" v="13479"/>
        <pc:sldMkLst>
          <pc:docMk/>
          <pc:sldMk cId="2386561344" sldId="262"/>
        </pc:sldMkLst>
      </pc:sldChg>
      <pc:sldChg chg="del">
        <pc:chgData name="Nadine Guingand" userId="0adc250a-9a92-426f-befb-57b199151797" providerId="ADAL" clId="{DD007A44-BD84-4DD0-95A1-22567DAA0BDE}" dt="2024-07-12T14:29:28.573" v="52" actId="47"/>
        <pc:sldMkLst>
          <pc:docMk/>
          <pc:sldMk cId="660429457" sldId="279"/>
        </pc:sldMkLst>
      </pc:sldChg>
      <pc:sldChg chg="del">
        <pc:chgData name="Nadine Guingand" userId="0adc250a-9a92-426f-befb-57b199151797" providerId="ADAL" clId="{DD007A44-BD84-4DD0-95A1-22567DAA0BDE}" dt="2024-07-12T14:29:28.573" v="52" actId="47"/>
        <pc:sldMkLst>
          <pc:docMk/>
          <pc:sldMk cId="1552377425" sldId="284"/>
        </pc:sldMkLst>
      </pc:sldChg>
      <pc:sldChg chg="del">
        <pc:chgData name="Nadine Guingand" userId="0adc250a-9a92-426f-befb-57b199151797" providerId="ADAL" clId="{DD007A44-BD84-4DD0-95A1-22567DAA0BDE}" dt="2024-07-12T14:29:28.573" v="52" actId="47"/>
        <pc:sldMkLst>
          <pc:docMk/>
          <pc:sldMk cId="822885147" sldId="285"/>
        </pc:sldMkLst>
      </pc:sldChg>
      <pc:sldChg chg="del">
        <pc:chgData name="Nadine Guingand" userId="0adc250a-9a92-426f-befb-57b199151797" providerId="ADAL" clId="{DD007A44-BD84-4DD0-95A1-22567DAA0BDE}" dt="2024-07-12T14:29:28.573" v="52" actId="47"/>
        <pc:sldMkLst>
          <pc:docMk/>
          <pc:sldMk cId="2253286084" sldId="286"/>
        </pc:sldMkLst>
      </pc:sldChg>
      <pc:sldChg chg="del">
        <pc:chgData name="Nadine Guingand" userId="0adc250a-9a92-426f-befb-57b199151797" providerId="ADAL" clId="{DD007A44-BD84-4DD0-95A1-22567DAA0BDE}" dt="2024-07-12T14:29:28.573" v="52" actId="47"/>
        <pc:sldMkLst>
          <pc:docMk/>
          <pc:sldMk cId="1904206537" sldId="287"/>
        </pc:sldMkLst>
      </pc:sldChg>
      <pc:sldChg chg="del">
        <pc:chgData name="Nadine Guingand" userId="0adc250a-9a92-426f-befb-57b199151797" providerId="ADAL" clId="{DD007A44-BD84-4DD0-95A1-22567DAA0BDE}" dt="2024-07-12T14:29:28.573" v="52" actId="47"/>
        <pc:sldMkLst>
          <pc:docMk/>
          <pc:sldMk cId="3110464194" sldId="290"/>
        </pc:sldMkLst>
      </pc:sldChg>
      <pc:sldChg chg="del">
        <pc:chgData name="Nadine Guingand" userId="0adc250a-9a92-426f-befb-57b199151797" providerId="ADAL" clId="{DD007A44-BD84-4DD0-95A1-22567DAA0BDE}" dt="2024-07-12T14:29:32.742" v="53" actId="47"/>
        <pc:sldMkLst>
          <pc:docMk/>
          <pc:sldMk cId="2963505860" sldId="292"/>
        </pc:sldMkLst>
      </pc:sldChg>
      <pc:sldChg chg="addSp delSp modSp mod ord delAnim modNotesTx">
        <pc:chgData name="Nadine Guingand" userId="0adc250a-9a92-426f-befb-57b199151797" providerId="ADAL" clId="{DD007A44-BD84-4DD0-95A1-22567DAA0BDE}" dt="2024-08-26T08:17:32.472" v="15306" actId="478"/>
        <pc:sldMkLst>
          <pc:docMk/>
          <pc:sldMk cId="687377455" sldId="293"/>
        </pc:sldMkLst>
        <pc:spChg chg="add mod">
          <ac:chgData name="Nadine Guingand" userId="0adc250a-9a92-426f-befb-57b199151797" providerId="ADAL" clId="{DD007A44-BD84-4DD0-95A1-22567DAA0BDE}" dt="2024-08-13T08:55:45.438" v="8158" actId="14100"/>
          <ac:spMkLst>
            <pc:docMk/>
            <pc:sldMk cId="687377455" sldId="293"/>
            <ac:spMk id="24" creationId="{A5943395-5C6C-5D4E-0978-7C35D09E5639}"/>
          </ac:spMkLst>
        </pc:spChg>
        <pc:grpChg chg="del">
          <ac:chgData name="Nadine Guingand" userId="0adc250a-9a92-426f-befb-57b199151797" providerId="ADAL" clId="{DD007A44-BD84-4DD0-95A1-22567DAA0BDE}" dt="2024-08-13T08:51:11.121" v="8149" actId="478"/>
          <ac:grpSpMkLst>
            <pc:docMk/>
            <pc:sldMk cId="687377455" sldId="293"/>
            <ac:grpSpMk id="3" creationId="{F0314207-7815-442B-6EA2-0CE2D509140B}"/>
          </ac:grpSpMkLst>
        </pc:grpChg>
        <pc:grpChg chg="del">
          <ac:chgData name="Nadine Guingand" userId="0adc250a-9a92-426f-befb-57b199151797" providerId="ADAL" clId="{DD007A44-BD84-4DD0-95A1-22567DAA0BDE}" dt="2024-08-13T08:51:11.121" v="8149" actId="478"/>
          <ac:grpSpMkLst>
            <pc:docMk/>
            <pc:sldMk cId="687377455" sldId="293"/>
            <ac:grpSpMk id="8" creationId="{48ACB4EB-4D25-814A-863C-AF9DB6333422}"/>
          </ac:grpSpMkLst>
        </pc:grpChg>
        <pc:grpChg chg="del">
          <ac:chgData name="Nadine Guingand" userId="0adc250a-9a92-426f-befb-57b199151797" providerId="ADAL" clId="{DD007A44-BD84-4DD0-95A1-22567DAA0BDE}" dt="2024-08-13T08:51:11.121" v="8149" actId="478"/>
          <ac:grpSpMkLst>
            <pc:docMk/>
            <pc:sldMk cId="687377455" sldId="293"/>
            <ac:grpSpMk id="10" creationId="{A404D792-6125-D89A-1EFE-8FC2FCA5FF06}"/>
          </ac:grpSpMkLst>
        </pc:grpChg>
        <pc:grpChg chg="del">
          <ac:chgData name="Nadine Guingand" userId="0adc250a-9a92-426f-befb-57b199151797" providerId="ADAL" clId="{DD007A44-BD84-4DD0-95A1-22567DAA0BDE}" dt="2024-08-13T08:51:11.121" v="8149" actId="478"/>
          <ac:grpSpMkLst>
            <pc:docMk/>
            <pc:sldMk cId="687377455" sldId="293"/>
            <ac:grpSpMk id="16" creationId="{157425F6-AD8B-0C2A-7A13-A788344BB925}"/>
          </ac:grpSpMkLst>
        </pc:grpChg>
        <pc:grpChg chg="del">
          <ac:chgData name="Nadine Guingand" userId="0adc250a-9a92-426f-befb-57b199151797" providerId="ADAL" clId="{DD007A44-BD84-4DD0-95A1-22567DAA0BDE}" dt="2024-08-26T08:17:32.472" v="15306" actId="478"/>
          <ac:grpSpMkLst>
            <pc:docMk/>
            <pc:sldMk cId="687377455" sldId="293"/>
            <ac:grpSpMk id="49" creationId="{5557E358-89A5-C132-7537-CB9D44BF1571}"/>
          </ac:grpSpMkLst>
        </pc:grpChg>
        <pc:picChg chg="add mod">
          <ac:chgData name="Nadine Guingand" userId="0adc250a-9a92-426f-befb-57b199151797" providerId="ADAL" clId="{DD007A44-BD84-4DD0-95A1-22567DAA0BDE}" dt="2024-08-13T08:55:47.567" v="8160" actId="14100"/>
          <ac:picMkLst>
            <pc:docMk/>
            <pc:sldMk cId="687377455" sldId="293"/>
            <ac:picMk id="14" creationId="{05E69E4A-5C26-E6D7-3399-C8319860358C}"/>
          </ac:picMkLst>
        </pc:picChg>
        <pc:picChg chg="add mod">
          <ac:chgData name="Nadine Guingand" userId="0adc250a-9a92-426f-befb-57b199151797" providerId="ADAL" clId="{DD007A44-BD84-4DD0-95A1-22567DAA0BDE}" dt="2024-08-13T08:55:45.438" v="8158" actId="14100"/>
          <ac:picMkLst>
            <pc:docMk/>
            <pc:sldMk cId="687377455" sldId="293"/>
            <ac:picMk id="15" creationId="{E5EAAE29-7669-02E9-AD44-151D0D8A6A46}"/>
          </ac:picMkLst>
        </pc:picChg>
        <pc:picChg chg="add mod">
          <ac:chgData name="Nadine Guingand" userId="0adc250a-9a92-426f-befb-57b199151797" providerId="ADAL" clId="{DD007A44-BD84-4DD0-95A1-22567DAA0BDE}" dt="2024-08-13T08:57:22.846" v="8194" actId="1076"/>
          <ac:picMkLst>
            <pc:docMk/>
            <pc:sldMk cId="687377455" sldId="293"/>
            <ac:picMk id="25" creationId="{FC110E44-80B2-30A6-4A25-02F96E781D71}"/>
          </ac:picMkLst>
        </pc:picChg>
        <pc:picChg chg="add mod">
          <ac:chgData name="Nadine Guingand" userId="0adc250a-9a92-426f-befb-57b199151797" providerId="ADAL" clId="{DD007A44-BD84-4DD0-95A1-22567DAA0BDE}" dt="2024-08-13T08:58:28.421" v="8208" actId="1076"/>
          <ac:picMkLst>
            <pc:docMk/>
            <pc:sldMk cId="687377455" sldId="293"/>
            <ac:picMk id="26" creationId="{65051BE6-91C2-A1C1-B423-0F07D9EA5ABB}"/>
          </ac:picMkLst>
        </pc:picChg>
        <pc:picChg chg="add mod">
          <ac:chgData name="Nadine Guingand" userId="0adc250a-9a92-426f-befb-57b199151797" providerId="ADAL" clId="{DD007A44-BD84-4DD0-95A1-22567DAA0BDE}" dt="2024-08-13T08:58:30.729" v="8209" actId="1076"/>
          <ac:picMkLst>
            <pc:docMk/>
            <pc:sldMk cId="687377455" sldId="293"/>
            <ac:picMk id="28" creationId="{6429D1BD-B5CE-0178-6503-E0FB06A9C07B}"/>
          </ac:picMkLst>
        </pc:picChg>
      </pc:sldChg>
      <pc:sldChg chg="addSp delSp modSp mod ord modNotesTx">
        <pc:chgData name="Nadine Guingand" userId="0adc250a-9a92-426f-befb-57b199151797" providerId="ADAL" clId="{DD007A44-BD84-4DD0-95A1-22567DAA0BDE}" dt="2024-08-22T15:36:24.564" v="14077" actId="478"/>
        <pc:sldMkLst>
          <pc:docMk/>
          <pc:sldMk cId="1081268729" sldId="295"/>
        </pc:sldMkLst>
        <pc:grpChg chg="del">
          <ac:chgData name="Nadine Guingand" userId="0adc250a-9a92-426f-befb-57b199151797" providerId="ADAL" clId="{DD007A44-BD84-4DD0-95A1-22567DAA0BDE}" dt="2024-08-13T08:58:53.891" v="8210" actId="478"/>
          <ac:grpSpMkLst>
            <pc:docMk/>
            <pc:sldMk cId="1081268729" sldId="295"/>
            <ac:grpSpMk id="3" creationId="{F0314207-7815-442B-6EA2-0CE2D509140B}"/>
          </ac:grpSpMkLst>
        </pc:grpChg>
        <pc:grpChg chg="del">
          <ac:chgData name="Nadine Guingand" userId="0adc250a-9a92-426f-befb-57b199151797" providerId="ADAL" clId="{DD007A44-BD84-4DD0-95A1-22567DAA0BDE}" dt="2024-08-13T08:58:53.891" v="8210" actId="478"/>
          <ac:grpSpMkLst>
            <pc:docMk/>
            <pc:sldMk cId="1081268729" sldId="295"/>
            <ac:grpSpMk id="8" creationId="{48ACB4EB-4D25-814A-863C-AF9DB6333422}"/>
          </ac:grpSpMkLst>
        </pc:grpChg>
        <pc:grpChg chg="del">
          <ac:chgData name="Nadine Guingand" userId="0adc250a-9a92-426f-befb-57b199151797" providerId="ADAL" clId="{DD007A44-BD84-4DD0-95A1-22567DAA0BDE}" dt="2024-08-13T08:58:53.891" v="8210" actId="478"/>
          <ac:grpSpMkLst>
            <pc:docMk/>
            <pc:sldMk cId="1081268729" sldId="295"/>
            <ac:grpSpMk id="10" creationId="{A404D792-6125-D89A-1EFE-8FC2FCA5FF06}"/>
          </ac:grpSpMkLst>
        </pc:grpChg>
        <pc:grpChg chg="del">
          <ac:chgData name="Nadine Guingand" userId="0adc250a-9a92-426f-befb-57b199151797" providerId="ADAL" clId="{DD007A44-BD84-4DD0-95A1-22567DAA0BDE}" dt="2024-08-13T08:58:53.891" v="8210" actId="478"/>
          <ac:grpSpMkLst>
            <pc:docMk/>
            <pc:sldMk cId="1081268729" sldId="295"/>
            <ac:grpSpMk id="16" creationId="{157425F6-AD8B-0C2A-7A13-A788344BB925}"/>
          </ac:grpSpMkLst>
        </pc:grpChg>
        <pc:grpChg chg="mod">
          <ac:chgData name="Nadine Guingand" userId="0adc250a-9a92-426f-befb-57b199151797" providerId="ADAL" clId="{DD007A44-BD84-4DD0-95A1-22567DAA0BDE}" dt="2024-08-22T15:36:16.177" v="14075" actId="1076"/>
          <ac:grpSpMkLst>
            <pc:docMk/>
            <pc:sldMk cId="1081268729" sldId="295"/>
            <ac:grpSpMk id="48" creationId="{5A68CAD0-0895-8ECC-36AC-BED49BD194A8}"/>
          </ac:grpSpMkLst>
        </pc:grpChg>
        <pc:grpChg chg="add del">
          <ac:chgData name="Nadine Guingand" userId="0adc250a-9a92-426f-befb-57b199151797" providerId="ADAL" clId="{DD007A44-BD84-4DD0-95A1-22567DAA0BDE}" dt="2024-08-22T15:36:24.564" v="14077" actId="478"/>
          <ac:grpSpMkLst>
            <pc:docMk/>
            <pc:sldMk cId="1081268729" sldId="295"/>
            <ac:grpSpMk id="49" creationId="{5557E358-89A5-C132-7537-CB9D44BF1571}"/>
          </ac:grpSpMkLst>
        </pc:grpChg>
        <pc:picChg chg="add mod">
          <ac:chgData name="Nadine Guingand" userId="0adc250a-9a92-426f-befb-57b199151797" providerId="ADAL" clId="{DD007A44-BD84-4DD0-95A1-22567DAA0BDE}" dt="2024-08-13T08:59:00.719" v="8211"/>
          <ac:picMkLst>
            <pc:docMk/>
            <pc:sldMk cId="1081268729" sldId="295"/>
            <ac:picMk id="14" creationId="{D1AB7EFE-7ECB-91CC-D717-E09E7F31C9E3}"/>
          </ac:picMkLst>
        </pc:picChg>
        <pc:picChg chg="add mod">
          <ac:chgData name="Nadine Guingand" userId="0adc250a-9a92-426f-befb-57b199151797" providerId="ADAL" clId="{DD007A44-BD84-4DD0-95A1-22567DAA0BDE}" dt="2024-08-13T08:59:00.719" v="8211"/>
          <ac:picMkLst>
            <pc:docMk/>
            <pc:sldMk cId="1081268729" sldId="295"/>
            <ac:picMk id="25" creationId="{61A12037-D489-8631-FAF1-81706C9983D6}"/>
          </ac:picMkLst>
        </pc:picChg>
        <pc:picChg chg="add mod">
          <ac:chgData name="Nadine Guingand" userId="0adc250a-9a92-426f-befb-57b199151797" providerId="ADAL" clId="{DD007A44-BD84-4DD0-95A1-22567DAA0BDE}" dt="2024-08-13T08:59:00.719" v="8211"/>
          <ac:picMkLst>
            <pc:docMk/>
            <pc:sldMk cId="1081268729" sldId="295"/>
            <ac:picMk id="33" creationId="{FC001A52-58F9-CA59-CFE2-053C8A27DF91}"/>
          </ac:picMkLst>
        </pc:picChg>
      </pc:sldChg>
      <pc:sldChg chg="addSp delSp modSp mod ord modNotesTx">
        <pc:chgData name="Nadine Guingand" userId="0adc250a-9a92-426f-befb-57b199151797" providerId="ADAL" clId="{DD007A44-BD84-4DD0-95A1-22567DAA0BDE}" dt="2024-08-26T08:19:08.595" v="15312" actId="20577"/>
        <pc:sldMkLst>
          <pc:docMk/>
          <pc:sldMk cId="3341540939" sldId="296"/>
        </pc:sldMkLst>
        <pc:spChg chg="mod">
          <ac:chgData name="Nadine Guingand" userId="0adc250a-9a92-426f-befb-57b199151797" providerId="ADAL" clId="{DD007A44-BD84-4DD0-95A1-22567DAA0BDE}" dt="2024-08-26T08:19:08.595" v="15312" actId="20577"/>
          <ac:spMkLst>
            <pc:docMk/>
            <pc:sldMk cId="3341540939" sldId="296"/>
            <ac:spMk id="28" creationId="{35353A39-32C3-4684-D055-DA6E3E52E4C6}"/>
          </ac:spMkLst>
        </pc:spChg>
        <pc:spChg chg="mod">
          <ac:chgData name="Nadine Guingand" userId="0adc250a-9a92-426f-befb-57b199151797" providerId="ADAL" clId="{DD007A44-BD84-4DD0-95A1-22567DAA0BDE}" dt="2024-08-13T09:00:39.111" v="8259" actId="6549"/>
          <ac:spMkLst>
            <pc:docMk/>
            <pc:sldMk cId="3341540939" sldId="296"/>
            <ac:spMk id="41" creationId="{5CF51D8C-58CF-D87E-1551-0AEA41F77E6C}"/>
          </ac:spMkLst>
        </pc:spChg>
        <pc:grpChg chg="del">
          <ac:chgData name="Nadine Guingand" userId="0adc250a-9a92-426f-befb-57b199151797" providerId="ADAL" clId="{DD007A44-BD84-4DD0-95A1-22567DAA0BDE}" dt="2024-08-13T08:59:21.290" v="8212" actId="478"/>
          <ac:grpSpMkLst>
            <pc:docMk/>
            <pc:sldMk cId="3341540939" sldId="296"/>
            <ac:grpSpMk id="3" creationId="{F0314207-7815-442B-6EA2-0CE2D509140B}"/>
          </ac:grpSpMkLst>
        </pc:grpChg>
        <pc:grpChg chg="del">
          <ac:chgData name="Nadine Guingand" userId="0adc250a-9a92-426f-befb-57b199151797" providerId="ADAL" clId="{DD007A44-BD84-4DD0-95A1-22567DAA0BDE}" dt="2024-08-13T08:59:21.290" v="8212" actId="478"/>
          <ac:grpSpMkLst>
            <pc:docMk/>
            <pc:sldMk cId="3341540939" sldId="296"/>
            <ac:grpSpMk id="8" creationId="{48ACB4EB-4D25-814A-863C-AF9DB6333422}"/>
          </ac:grpSpMkLst>
        </pc:grpChg>
        <pc:grpChg chg="del">
          <ac:chgData name="Nadine Guingand" userId="0adc250a-9a92-426f-befb-57b199151797" providerId="ADAL" clId="{DD007A44-BD84-4DD0-95A1-22567DAA0BDE}" dt="2024-08-13T08:59:21.290" v="8212" actId="478"/>
          <ac:grpSpMkLst>
            <pc:docMk/>
            <pc:sldMk cId="3341540939" sldId="296"/>
            <ac:grpSpMk id="10" creationId="{A404D792-6125-D89A-1EFE-8FC2FCA5FF06}"/>
          </ac:grpSpMkLst>
        </pc:grpChg>
        <pc:grpChg chg="del">
          <ac:chgData name="Nadine Guingand" userId="0adc250a-9a92-426f-befb-57b199151797" providerId="ADAL" clId="{DD007A44-BD84-4DD0-95A1-22567DAA0BDE}" dt="2024-08-13T08:59:21.290" v="8212" actId="478"/>
          <ac:grpSpMkLst>
            <pc:docMk/>
            <pc:sldMk cId="3341540939" sldId="296"/>
            <ac:grpSpMk id="16" creationId="{157425F6-AD8B-0C2A-7A13-A788344BB925}"/>
          </ac:grpSpMkLst>
        </pc:grpChg>
        <pc:grpChg chg="del">
          <ac:chgData name="Nadine Guingand" userId="0adc250a-9a92-426f-befb-57b199151797" providerId="ADAL" clId="{DD007A44-BD84-4DD0-95A1-22567DAA0BDE}" dt="2024-08-22T15:36:28.400" v="14078" actId="478"/>
          <ac:grpSpMkLst>
            <pc:docMk/>
            <pc:sldMk cId="3341540939" sldId="296"/>
            <ac:grpSpMk id="49" creationId="{5557E358-89A5-C132-7537-CB9D44BF1571}"/>
          </ac:grpSpMkLst>
        </pc:grpChg>
        <pc:picChg chg="add mod">
          <ac:chgData name="Nadine Guingand" userId="0adc250a-9a92-426f-befb-57b199151797" providerId="ADAL" clId="{DD007A44-BD84-4DD0-95A1-22567DAA0BDE}" dt="2024-08-13T08:59:27.031" v="8213"/>
          <ac:picMkLst>
            <pc:docMk/>
            <pc:sldMk cId="3341540939" sldId="296"/>
            <ac:picMk id="14" creationId="{AC900F5A-859F-EFD2-5465-0662386F1B81}"/>
          </ac:picMkLst>
        </pc:picChg>
        <pc:picChg chg="add mod">
          <ac:chgData name="Nadine Guingand" userId="0adc250a-9a92-426f-befb-57b199151797" providerId="ADAL" clId="{DD007A44-BD84-4DD0-95A1-22567DAA0BDE}" dt="2024-08-13T08:59:27.031" v="8213"/>
          <ac:picMkLst>
            <pc:docMk/>
            <pc:sldMk cId="3341540939" sldId="296"/>
            <ac:picMk id="33" creationId="{27274EFC-A94C-1676-C71E-A21DE451D751}"/>
          </ac:picMkLst>
        </pc:picChg>
        <pc:picChg chg="add mod">
          <ac:chgData name="Nadine Guingand" userId="0adc250a-9a92-426f-befb-57b199151797" providerId="ADAL" clId="{DD007A44-BD84-4DD0-95A1-22567DAA0BDE}" dt="2024-08-13T08:59:27.031" v="8213"/>
          <ac:picMkLst>
            <pc:docMk/>
            <pc:sldMk cId="3341540939" sldId="296"/>
            <ac:picMk id="38" creationId="{E3288DE3-EE75-BC27-2019-B98057BEE3B7}"/>
          </ac:picMkLst>
        </pc:picChg>
      </pc:sldChg>
      <pc:sldChg chg="del">
        <pc:chgData name="Nadine Guingand" userId="0adc250a-9a92-426f-befb-57b199151797" providerId="ADAL" clId="{DD007A44-BD84-4DD0-95A1-22567DAA0BDE}" dt="2024-07-12T14:29:42.762" v="55" actId="47"/>
        <pc:sldMkLst>
          <pc:docMk/>
          <pc:sldMk cId="1487501598" sldId="304"/>
        </pc:sldMkLst>
      </pc:sldChg>
      <pc:sldChg chg="del">
        <pc:chgData name="Nadine Guingand" userId="0adc250a-9a92-426f-befb-57b199151797" providerId="ADAL" clId="{DD007A44-BD84-4DD0-95A1-22567DAA0BDE}" dt="2024-07-12T14:29:38.277" v="54" actId="47"/>
        <pc:sldMkLst>
          <pc:docMk/>
          <pc:sldMk cId="3032036300" sldId="305"/>
        </pc:sldMkLst>
      </pc:sldChg>
      <pc:sldChg chg="del">
        <pc:chgData name="Nadine Guingand" userId="0adc250a-9a92-426f-befb-57b199151797" providerId="ADAL" clId="{DD007A44-BD84-4DD0-95A1-22567DAA0BDE}" dt="2024-07-12T14:29:42.762" v="55" actId="47"/>
        <pc:sldMkLst>
          <pc:docMk/>
          <pc:sldMk cId="4205038259" sldId="306"/>
        </pc:sldMkLst>
      </pc:sldChg>
      <pc:sldChg chg="del">
        <pc:chgData name="Nadine Guingand" userId="0adc250a-9a92-426f-befb-57b199151797" providerId="ADAL" clId="{DD007A44-BD84-4DD0-95A1-22567DAA0BDE}" dt="2024-07-12T14:29:45.775" v="56" actId="47"/>
        <pc:sldMkLst>
          <pc:docMk/>
          <pc:sldMk cId="3245889886" sldId="307"/>
        </pc:sldMkLst>
      </pc:sldChg>
      <pc:sldChg chg="del">
        <pc:chgData name="Nadine Guingand" userId="0adc250a-9a92-426f-befb-57b199151797" providerId="ADAL" clId="{DD007A44-BD84-4DD0-95A1-22567DAA0BDE}" dt="2024-07-12T14:29:38.277" v="54" actId="47"/>
        <pc:sldMkLst>
          <pc:docMk/>
          <pc:sldMk cId="1108946341" sldId="309"/>
        </pc:sldMkLst>
      </pc:sldChg>
      <pc:sldChg chg="del">
        <pc:chgData name="Nadine Guingand" userId="0adc250a-9a92-426f-befb-57b199151797" providerId="ADAL" clId="{DD007A44-BD84-4DD0-95A1-22567DAA0BDE}" dt="2024-07-12T14:29:38.277" v="54" actId="47"/>
        <pc:sldMkLst>
          <pc:docMk/>
          <pc:sldMk cId="4069885570" sldId="310"/>
        </pc:sldMkLst>
      </pc:sldChg>
      <pc:sldChg chg="del">
        <pc:chgData name="Nadine Guingand" userId="0adc250a-9a92-426f-befb-57b199151797" providerId="ADAL" clId="{DD007A44-BD84-4DD0-95A1-22567DAA0BDE}" dt="2024-07-12T14:29:38.277" v="54" actId="47"/>
        <pc:sldMkLst>
          <pc:docMk/>
          <pc:sldMk cId="1666938385" sldId="311"/>
        </pc:sldMkLst>
      </pc:sldChg>
      <pc:sldChg chg="del">
        <pc:chgData name="Nadine Guingand" userId="0adc250a-9a92-426f-befb-57b199151797" providerId="ADAL" clId="{DD007A44-BD84-4DD0-95A1-22567DAA0BDE}" dt="2024-07-12T14:29:38.277" v="54" actId="47"/>
        <pc:sldMkLst>
          <pc:docMk/>
          <pc:sldMk cId="373598239" sldId="312"/>
        </pc:sldMkLst>
      </pc:sldChg>
      <pc:sldChg chg="del">
        <pc:chgData name="Nadine Guingand" userId="0adc250a-9a92-426f-befb-57b199151797" providerId="ADAL" clId="{DD007A44-BD84-4DD0-95A1-22567DAA0BDE}" dt="2024-07-12T14:29:42.762" v="55" actId="47"/>
        <pc:sldMkLst>
          <pc:docMk/>
          <pc:sldMk cId="574849764" sldId="313"/>
        </pc:sldMkLst>
      </pc:sldChg>
      <pc:sldChg chg="del">
        <pc:chgData name="Nadine Guingand" userId="0adc250a-9a92-426f-befb-57b199151797" providerId="ADAL" clId="{DD007A44-BD84-4DD0-95A1-22567DAA0BDE}" dt="2024-07-12T14:29:45.775" v="56" actId="47"/>
        <pc:sldMkLst>
          <pc:docMk/>
          <pc:sldMk cId="2549940012" sldId="314"/>
        </pc:sldMkLst>
      </pc:sldChg>
      <pc:sldChg chg="del">
        <pc:chgData name="Nadine Guingand" userId="0adc250a-9a92-426f-befb-57b199151797" providerId="ADAL" clId="{DD007A44-BD84-4DD0-95A1-22567DAA0BDE}" dt="2024-07-12T14:29:45.775" v="56" actId="47"/>
        <pc:sldMkLst>
          <pc:docMk/>
          <pc:sldMk cId="1478371955" sldId="315"/>
        </pc:sldMkLst>
      </pc:sldChg>
      <pc:sldChg chg="del">
        <pc:chgData name="Nadine Guingand" userId="0adc250a-9a92-426f-befb-57b199151797" providerId="ADAL" clId="{DD007A44-BD84-4DD0-95A1-22567DAA0BDE}" dt="2024-07-12T14:29:45.775" v="56" actId="47"/>
        <pc:sldMkLst>
          <pc:docMk/>
          <pc:sldMk cId="3816485191" sldId="316"/>
        </pc:sldMkLst>
      </pc:sldChg>
      <pc:sldChg chg="del">
        <pc:chgData name="Nadine Guingand" userId="0adc250a-9a92-426f-befb-57b199151797" providerId="ADAL" clId="{DD007A44-BD84-4DD0-95A1-22567DAA0BDE}" dt="2024-07-12T14:29:45.775" v="56" actId="47"/>
        <pc:sldMkLst>
          <pc:docMk/>
          <pc:sldMk cId="2920266747" sldId="317"/>
        </pc:sldMkLst>
      </pc:sldChg>
      <pc:sldChg chg="del">
        <pc:chgData name="Nadine Guingand" userId="0adc250a-9a92-426f-befb-57b199151797" providerId="ADAL" clId="{DD007A44-BD84-4DD0-95A1-22567DAA0BDE}" dt="2024-07-12T14:29:45.775" v="56" actId="47"/>
        <pc:sldMkLst>
          <pc:docMk/>
          <pc:sldMk cId="2194936649" sldId="319"/>
        </pc:sldMkLst>
      </pc:sldChg>
      <pc:sldChg chg="del">
        <pc:chgData name="Nadine Guingand" userId="0adc250a-9a92-426f-befb-57b199151797" providerId="ADAL" clId="{DD007A44-BD84-4DD0-95A1-22567DAA0BDE}" dt="2024-07-12T14:29:45.775" v="56" actId="47"/>
        <pc:sldMkLst>
          <pc:docMk/>
          <pc:sldMk cId="830638272" sldId="320"/>
        </pc:sldMkLst>
      </pc:sldChg>
      <pc:sldChg chg="del">
        <pc:chgData name="Nadine Guingand" userId="0adc250a-9a92-426f-befb-57b199151797" providerId="ADAL" clId="{DD007A44-BD84-4DD0-95A1-22567DAA0BDE}" dt="2024-07-12T14:29:42.762" v="55" actId="47"/>
        <pc:sldMkLst>
          <pc:docMk/>
          <pc:sldMk cId="743984815" sldId="323"/>
        </pc:sldMkLst>
      </pc:sldChg>
      <pc:sldChg chg="addSp delSp modSp mod ord delAnim modAnim modNotesTx">
        <pc:chgData name="Nadine Guingand" userId="0adc250a-9a92-426f-befb-57b199151797" providerId="ADAL" clId="{DD007A44-BD84-4DD0-95A1-22567DAA0BDE}" dt="2024-08-26T08:25:36.520" v="15364" actId="113"/>
        <pc:sldMkLst>
          <pc:docMk/>
          <pc:sldMk cId="553938339" sldId="331"/>
        </pc:sldMkLst>
        <pc:spChg chg="add del mod">
          <ac:chgData name="Nadine Guingand" userId="0adc250a-9a92-426f-befb-57b199151797" providerId="ADAL" clId="{DD007A44-BD84-4DD0-95A1-22567DAA0BDE}" dt="2024-08-22T14:35:03.988" v="13484" actId="478"/>
          <ac:spMkLst>
            <pc:docMk/>
            <pc:sldMk cId="553938339" sldId="331"/>
            <ac:spMk id="3" creationId="{2C42502F-C26F-94D0-B23D-23F8729A1C22}"/>
          </ac:spMkLst>
        </pc:spChg>
        <pc:spChg chg="add del mod">
          <ac:chgData name="Nadine Guingand" userId="0adc250a-9a92-426f-befb-57b199151797" providerId="ADAL" clId="{DD007A44-BD84-4DD0-95A1-22567DAA0BDE}" dt="2024-08-14T16:32:53.740" v="12527" actId="478"/>
          <ac:spMkLst>
            <pc:docMk/>
            <pc:sldMk cId="553938339" sldId="331"/>
            <ac:spMk id="3" creationId="{967AE03E-1E06-BCFD-2BD0-3C6D17E67971}"/>
          </ac:spMkLst>
        </pc:spChg>
        <pc:spChg chg="add mod">
          <ac:chgData name="Nadine Guingand" userId="0adc250a-9a92-426f-befb-57b199151797" providerId="ADAL" clId="{DD007A44-BD84-4DD0-95A1-22567DAA0BDE}" dt="2024-08-22T15:38:42.409" v="14142" actId="404"/>
          <ac:spMkLst>
            <pc:docMk/>
            <pc:sldMk cId="553938339" sldId="331"/>
            <ac:spMk id="6" creationId="{4E049B04-3558-FE5B-13F1-D5909167761D}"/>
          </ac:spMkLst>
        </pc:spChg>
        <pc:spChg chg="add mod">
          <ac:chgData name="Nadine Guingand" userId="0adc250a-9a92-426f-befb-57b199151797" providerId="ADAL" clId="{DD007A44-BD84-4DD0-95A1-22567DAA0BDE}" dt="2024-08-14T16:45:14.852" v="12605" actId="1076"/>
          <ac:spMkLst>
            <pc:docMk/>
            <pc:sldMk cId="553938339" sldId="331"/>
            <ac:spMk id="8" creationId="{E71CD6B1-4E09-A308-0B44-1D0BDD5C561D}"/>
          </ac:spMkLst>
        </pc:spChg>
        <pc:spChg chg="add del mod">
          <ac:chgData name="Nadine Guingand" userId="0adc250a-9a92-426f-befb-57b199151797" providerId="ADAL" clId="{DD007A44-BD84-4DD0-95A1-22567DAA0BDE}" dt="2024-08-14T17:02:33.539" v="12874" actId="478"/>
          <ac:spMkLst>
            <pc:docMk/>
            <pc:sldMk cId="553938339" sldId="331"/>
            <ac:spMk id="9" creationId="{550F9447-01D7-97FD-1257-58A48911B9E1}"/>
          </ac:spMkLst>
        </pc:spChg>
        <pc:spChg chg="add mod">
          <ac:chgData name="Nadine Guingand" userId="0adc250a-9a92-426f-befb-57b199151797" providerId="ADAL" clId="{DD007A44-BD84-4DD0-95A1-22567DAA0BDE}" dt="2024-08-22T15:26:18.424" v="13527" actId="164"/>
          <ac:spMkLst>
            <pc:docMk/>
            <pc:sldMk cId="553938339" sldId="331"/>
            <ac:spMk id="10" creationId="{A92EC9C4-86E5-B24C-0CBA-625CCFFB1D38}"/>
          </ac:spMkLst>
        </pc:spChg>
        <pc:spChg chg="add del mod">
          <ac:chgData name="Nadine Guingand" userId="0adc250a-9a92-426f-befb-57b199151797" providerId="ADAL" clId="{DD007A44-BD84-4DD0-95A1-22567DAA0BDE}" dt="2024-08-14T17:02:33.539" v="12874" actId="478"/>
          <ac:spMkLst>
            <pc:docMk/>
            <pc:sldMk cId="553938339" sldId="331"/>
            <ac:spMk id="11" creationId="{00810F46-EE42-1CBF-F579-A2CEEEF5AE23}"/>
          </ac:spMkLst>
        </pc:spChg>
        <pc:spChg chg="add mod">
          <ac:chgData name="Nadine Guingand" userId="0adc250a-9a92-426f-befb-57b199151797" providerId="ADAL" clId="{DD007A44-BD84-4DD0-95A1-22567DAA0BDE}" dt="2024-08-22T15:27:19.367" v="13531" actId="164"/>
          <ac:spMkLst>
            <pc:docMk/>
            <pc:sldMk cId="553938339" sldId="331"/>
            <ac:spMk id="11" creationId="{41CC72B4-56EE-6613-CF9E-EB4429FF743F}"/>
          </ac:spMkLst>
        </pc:spChg>
        <pc:spChg chg="add mod">
          <ac:chgData name="Nadine Guingand" userId="0adc250a-9a92-426f-befb-57b199151797" providerId="ADAL" clId="{DD007A44-BD84-4DD0-95A1-22567DAA0BDE}" dt="2024-08-14T16:59:56.634" v="12746" actId="1076"/>
          <ac:spMkLst>
            <pc:docMk/>
            <pc:sldMk cId="553938339" sldId="331"/>
            <ac:spMk id="14" creationId="{BC394ECF-ED0A-3225-6654-120BECA98B5C}"/>
          </ac:spMkLst>
        </pc:spChg>
        <pc:spChg chg="add del mod">
          <ac:chgData name="Nadine Guingand" userId="0adc250a-9a92-426f-befb-57b199151797" providerId="ADAL" clId="{DD007A44-BD84-4DD0-95A1-22567DAA0BDE}" dt="2024-08-14T17:02:33.539" v="12874" actId="478"/>
          <ac:spMkLst>
            <pc:docMk/>
            <pc:sldMk cId="553938339" sldId="331"/>
            <ac:spMk id="15" creationId="{5B6CA1A2-978D-40F4-3DAC-779E375F1972}"/>
          </ac:spMkLst>
        </pc:spChg>
        <pc:spChg chg="add mod">
          <ac:chgData name="Nadine Guingand" userId="0adc250a-9a92-426f-befb-57b199151797" providerId="ADAL" clId="{DD007A44-BD84-4DD0-95A1-22567DAA0BDE}" dt="2024-08-26T08:25:36.520" v="15364" actId="113"/>
          <ac:spMkLst>
            <pc:docMk/>
            <pc:sldMk cId="553938339" sldId="331"/>
            <ac:spMk id="15" creationId="{B9250CF1-E403-4905-ED72-ACA7EA56BB58}"/>
          </ac:spMkLst>
        </pc:spChg>
        <pc:spChg chg="del mod">
          <ac:chgData name="Nadine Guingand" userId="0adc250a-9a92-426f-befb-57b199151797" providerId="ADAL" clId="{DD007A44-BD84-4DD0-95A1-22567DAA0BDE}" dt="2024-08-14T14:24:54.945" v="11817" actId="478"/>
          <ac:spMkLst>
            <pc:docMk/>
            <pc:sldMk cId="553938339" sldId="331"/>
            <ac:spMk id="15" creationId="{D3817F23-2A01-2FE0-E9CE-5263A831D5DD}"/>
          </ac:spMkLst>
        </pc:spChg>
        <pc:spChg chg="add del mod">
          <ac:chgData name="Nadine Guingand" userId="0adc250a-9a92-426f-befb-57b199151797" providerId="ADAL" clId="{DD007A44-BD84-4DD0-95A1-22567DAA0BDE}" dt="2024-08-22T15:30:44.667" v="13814" actId="478"/>
          <ac:spMkLst>
            <pc:docMk/>
            <pc:sldMk cId="553938339" sldId="331"/>
            <ac:spMk id="16" creationId="{4E374798-FE5C-FDA0-5391-7CFBAFC9A310}"/>
          </ac:spMkLst>
        </pc:spChg>
        <pc:spChg chg="add del mod">
          <ac:chgData name="Nadine Guingand" userId="0adc250a-9a92-426f-befb-57b199151797" providerId="ADAL" clId="{DD007A44-BD84-4DD0-95A1-22567DAA0BDE}" dt="2024-08-14T17:07:48.824" v="12958" actId="478"/>
          <ac:spMkLst>
            <pc:docMk/>
            <pc:sldMk cId="553938339" sldId="331"/>
            <ac:spMk id="16" creationId="{919D72A3-B143-C67B-0DB5-05964A0C8DEC}"/>
          </ac:spMkLst>
        </pc:spChg>
        <pc:spChg chg="add mod">
          <ac:chgData name="Nadine Guingand" userId="0adc250a-9a92-426f-befb-57b199151797" providerId="ADAL" clId="{DD007A44-BD84-4DD0-95A1-22567DAA0BDE}" dt="2024-08-22T14:34:54.693" v="13481" actId="1076"/>
          <ac:spMkLst>
            <pc:docMk/>
            <pc:sldMk cId="553938339" sldId="331"/>
            <ac:spMk id="17" creationId="{9DFFD885-60C6-83AA-590F-498C4D814DF2}"/>
          </ac:spMkLst>
        </pc:spChg>
        <pc:spChg chg="add del mod">
          <ac:chgData name="Nadine Guingand" userId="0adc250a-9a92-426f-befb-57b199151797" providerId="ADAL" clId="{DD007A44-BD84-4DD0-95A1-22567DAA0BDE}" dt="2024-08-22T15:25:23.259" v="13521" actId="478"/>
          <ac:spMkLst>
            <pc:docMk/>
            <pc:sldMk cId="553938339" sldId="331"/>
            <ac:spMk id="18" creationId="{85503428-82A5-DF45-58D8-6F204ABC6770}"/>
          </ac:spMkLst>
        </pc:spChg>
        <pc:spChg chg="add mod">
          <ac:chgData name="Nadine Guingand" userId="0adc250a-9a92-426f-befb-57b199151797" providerId="ADAL" clId="{DD007A44-BD84-4DD0-95A1-22567DAA0BDE}" dt="2024-08-22T15:39:20.933" v="14145" actId="1076"/>
          <ac:spMkLst>
            <pc:docMk/>
            <pc:sldMk cId="553938339" sldId="331"/>
            <ac:spMk id="19" creationId="{F1A87EA4-AFCA-F6B5-9D7C-6CE6593F3348}"/>
          </ac:spMkLst>
        </pc:spChg>
        <pc:spChg chg="add del mod">
          <ac:chgData name="Nadine Guingand" userId="0adc250a-9a92-426f-befb-57b199151797" providerId="ADAL" clId="{DD007A44-BD84-4DD0-95A1-22567DAA0BDE}" dt="2024-08-23T15:53:56.490" v="15255" actId="478"/>
          <ac:spMkLst>
            <pc:docMk/>
            <pc:sldMk cId="553938339" sldId="331"/>
            <ac:spMk id="20" creationId="{3576DF49-7ED2-F70B-EF06-DB35864E49B7}"/>
          </ac:spMkLst>
        </pc:spChg>
        <pc:spChg chg="del">
          <ac:chgData name="Nadine Guingand" userId="0adc250a-9a92-426f-befb-57b199151797" providerId="ADAL" clId="{DD007A44-BD84-4DD0-95A1-22567DAA0BDE}" dt="2024-08-14T13:59:47.587" v="11710" actId="478"/>
          <ac:spMkLst>
            <pc:docMk/>
            <pc:sldMk cId="553938339" sldId="331"/>
            <ac:spMk id="27" creationId="{B57CE443-31A7-1532-D62C-75AEF99EA0EF}"/>
          </ac:spMkLst>
        </pc:spChg>
        <pc:spChg chg="del">
          <ac:chgData name="Nadine Guingand" userId="0adc250a-9a92-426f-befb-57b199151797" providerId="ADAL" clId="{DD007A44-BD84-4DD0-95A1-22567DAA0BDE}" dt="2024-08-14T13:59:50.413" v="11711" actId="478"/>
          <ac:spMkLst>
            <pc:docMk/>
            <pc:sldMk cId="553938339" sldId="331"/>
            <ac:spMk id="28" creationId="{1EF71683-A69B-147A-3982-A83C700A5166}"/>
          </ac:spMkLst>
        </pc:spChg>
        <pc:spChg chg="del mod">
          <ac:chgData name="Nadine Guingand" userId="0adc250a-9a92-426f-befb-57b199151797" providerId="ADAL" clId="{DD007A44-BD84-4DD0-95A1-22567DAA0BDE}" dt="2024-08-14T14:24:54.945" v="11817" actId="478"/>
          <ac:spMkLst>
            <pc:docMk/>
            <pc:sldMk cId="553938339" sldId="331"/>
            <ac:spMk id="30" creationId="{3D4D88D9-E5E1-8527-F677-E6048A155BD0}"/>
          </ac:spMkLst>
        </pc:spChg>
        <pc:spChg chg="del mod">
          <ac:chgData name="Nadine Guingand" userId="0adc250a-9a92-426f-befb-57b199151797" providerId="ADAL" clId="{DD007A44-BD84-4DD0-95A1-22567DAA0BDE}" dt="2024-08-14T14:24:38.317" v="11815" actId="478"/>
          <ac:spMkLst>
            <pc:docMk/>
            <pc:sldMk cId="553938339" sldId="331"/>
            <ac:spMk id="31" creationId="{0660FB9A-06C7-F065-8B5B-6D94D0337587}"/>
          </ac:spMkLst>
        </pc:spChg>
        <pc:spChg chg="del mod">
          <ac:chgData name="Nadine Guingand" userId="0adc250a-9a92-426f-befb-57b199151797" providerId="ADAL" clId="{DD007A44-BD84-4DD0-95A1-22567DAA0BDE}" dt="2024-08-14T14:24:38.317" v="11815" actId="478"/>
          <ac:spMkLst>
            <pc:docMk/>
            <pc:sldMk cId="553938339" sldId="331"/>
            <ac:spMk id="32" creationId="{5B091E32-5030-03E5-BC00-16557DD283A7}"/>
          </ac:spMkLst>
        </pc:spChg>
        <pc:spChg chg="del mod">
          <ac:chgData name="Nadine Guingand" userId="0adc250a-9a92-426f-befb-57b199151797" providerId="ADAL" clId="{DD007A44-BD84-4DD0-95A1-22567DAA0BDE}" dt="2024-08-14T14:24:38.317" v="11815" actId="478"/>
          <ac:spMkLst>
            <pc:docMk/>
            <pc:sldMk cId="553938339" sldId="331"/>
            <ac:spMk id="36" creationId="{91FB4870-AB4A-C45D-90E8-A55331194000}"/>
          </ac:spMkLst>
        </pc:spChg>
        <pc:spChg chg="add del mod">
          <ac:chgData name="Nadine Guingand" userId="0adc250a-9a92-426f-befb-57b199151797" providerId="ADAL" clId="{DD007A44-BD84-4DD0-95A1-22567DAA0BDE}" dt="2024-08-14T14:24:38.317" v="11815" actId="478"/>
          <ac:spMkLst>
            <pc:docMk/>
            <pc:sldMk cId="553938339" sldId="331"/>
            <ac:spMk id="45" creationId="{9564A339-5C3E-42E6-9C9A-9F0C3D387FBA}"/>
          </ac:spMkLst>
        </pc:spChg>
        <pc:spChg chg="del">
          <ac:chgData name="Nadine Guingand" userId="0adc250a-9a92-426f-befb-57b199151797" providerId="ADAL" clId="{DD007A44-BD84-4DD0-95A1-22567DAA0BDE}" dt="2024-08-14T14:49:42.735" v="11819" actId="478"/>
          <ac:spMkLst>
            <pc:docMk/>
            <pc:sldMk cId="553938339" sldId="331"/>
            <ac:spMk id="47" creationId="{BBAB1FBD-DAB4-B3C0-C78E-E825D16FA755}"/>
          </ac:spMkLst>
        </pc:spChg>
        <pc:spChg chg="del mod">
          <ac:chgData name="Nadine Guingand" userId="0adc250a-9a92-426f-befb-57b199151797" providerId="ADAL" clId="{DD007A44-BD84-4DD0-95A1-22567DAA0BDE}" dt="2024-08-14T14:24:54.945" v="11817" actId="478"/>
          <ac:spMkLst>
            <pc:docMk/>
            <pc:sldMk cId="553938339" sldId="331"/>
            <ac:spMk id="48" creationId="{DB818D28-E9FB-2979-4C59-F1B929A86444}"/>
          </ac:spMkLst>
        </pc:spChg>
        <pc:spChg chg="del mod">
          <ac:chgData name="Nadine Guingand" userId="0adc250a-9a92-426f-befb-57b199151797" providerId="ADAL" clId="{DD007A44-BD84-4DD0-95A1-22567DAA0BDE}" dt="2024-08-14T14:24:54.945" v="11817" actId="478"/>
          <ac:spMkLst>
            <pc:docMk/>
            <pc:sldMk cId="553938339" sldId="331"/>
            <ac:spMk id="49" creationId="{0E63FEA0-8D41-4921-97A4-9C61ACB66E99}"/>
          </ac:spMkLst>
        </pc:spChg>
        <pc:spChg chg="add mod">
          <ac:chgData name="Nadine Guingand" userId="0adc250a-9a92-426f-befb-57b199151797" providerId="ADAL" clId="{DD007A44-BD84-4DD0-95A1-22567DAA0BDE}" dt="2024-08-14T16:47:37.360" v="12648" actId="1076"/>
          <ac:spMkLst>
            <pc:docMk/>
            <pc:sldMk cId="553938339" sldId="331"/>
            <ac:spMk id="50" creationId="{61A2D3E6-1B4E-4F47-F0A2-E29B195B4A84}"/>
          </ac:spMkLst>
        </pc:spChg>
        <pc:spChg chg="del mod">
          <ac:chgData name="Nadine Guingand" userId="0adc250a-9a92-426f-befb-57b199151797" providerId="ADAL" clId="{DD007A44-BD84-4DD0-95A1-22567DAA0BDE}" dt="2024-08-14T14:24:54.945" v="11817" actId="478"/>
          <ac:spMkLst>
            <pc:docMk/>
            <pc:sldMk cId="553938339" sldId="331"/>
            <ac:spMk id="51" creationId="{0EEDB1FF-E5AA-8EC9-0708-E51A2E6D13BF}"/>
          </ac:spMkLst>
        </pc:spChg>
        <pc:spChg chg="add mod">
          <ac:chgData name="Nadine Guingand" userId="0adc250a-9a92-426f-befb-57b199151797" providerId="ADAL" clId="{DD007A44-BD84-4DD0-95A1-22567DAA0BDE}" dt="2024-08-14T16:47:37.360" v="12648" actId="1076"/>
          <ac:spMkLst>
            <pc:docMk/>
            <pc:sldMk cId="553938339" sldId="331"/>
            <ac:spMk id="52" creationId="{BC1EAAAB-9CA6-EDB9-4519-1F5C5B2279D5}"/>
          </ac:spMkLst>
        </pc:spChg>
        <pc:spChg chg="add del mod">
          <ac:chgData name="Nadine Guingand" userId="0adc250a-9a92-426f-befb-57b199151797" providerId="ADAL" clId="{DD007A44-BD84-4DD0-95A1-22567DAA0BDE}" dt="2024-08-14T16:29:22.883" v="12492" actId="478"/>
          <ac:spMkLst>
            <pc:docMk/>
            <pc:sldMk cId="553938339" sldId="331"/>
            <ac:spMk id="54" creationId="{EC5C640F-22D1-27AB-F293-5811A408B034}"/>
          </ac:spMkLst>
        </pc:spChg>
        <pc:spChg chg="add del mod">
          <ac:chgData name="Nadine Guingand" userId="0adc250a-9a92-426f-befb-57b199151797" providerId="ADAL" clId="{DD007A44-BD84-4DD0-95A1-22567DAA0BDE}" dt="2024-08-14T16:35:39.750" v="12553" actId="478"/>
          <ac:spMkLst>
            <pc:docMk/>
            <pc:sldMk cId="553938339" sldId="331"/>
            <ac:spMk id="55" creationId="{4837E8BF-9924-4BC6-56A6-CB2AFC8ECD53}"/>
          </ac:spMkLst>
        </pc:spChg>
        <pc:spChg chg="del">
          <ac:chgData name="Nadine Guingand" userId="0adc250a-9a92-426f-befb-57b199151797" providerId="ADAL" clId="{DD007A44-BD84-4DD0-95A1-22567DAA0BDE}" dt="2024-08-14T14:24:57.519" v="11818" actId="478"/>
          <ac:spMkLst>
            <pc:docMk/>
            <pc:sldMk cId="553938339" sldId="331"/>
            <ac:spMk id="57" creationId="{52194918-0450-80ED-FED0-51D683E09448}"/>
          </ac:spMkLst>
        </pc:spChg>
        <pc:grpChg chg="del">
          <ac:chgData name="Nadine Guingand" userId="0adc250a-9a92-426f-befb-57b199151797" providerId="ADAL" clId="{DD007A44-BD84-4DD0-95A1-22567DAA0BDE}" dt="2024-08-14T13:58:43.213" v="11698" actId="478"/>
          <ac:grpSpMkLst>
            <pc:docMk/>
            <pc:sldMk cId="553938339" sldId="331"/>
            <ac:grpSpMk id="3" creationId="{F0314207-7815-442B-6EA2-0CE2D509140B}"/>
          </ac:grpSpMkLst>
        </pc:grpChg>
        <pc:grpChg chg="del">
          <ac:chgData name="Nadine Guingand" userId="0adc250a-9a92-426f-befb-57b199151797" providerId="ADAL" clId="{DD007A44-BD84-4DD0-95A1-22567DAA0BDE}" dt="2024-08-14T13:58:43.213" v="11698" actId="478"/>
          <ac:grpSpMkLst>
            <pc:docMk/>
            <pc:sldMk cId="553938339" sldId="331"/>
            <ac:grpSpMk id="8" creationId="{48ACB4EB-4D25-814A-863C-AF9DB6333422}"/>
          </ac:grpSpMkLst>
        </pc:grpChg>
        <pc:grpChg chg="add del mod">
          <ac:chgData name="Nadine Guingand" userId="0adc250a-9a92-426f-befb-57b199151797" providerId="ADAL" clId="{DD007A44-BD84-4DD0-95A1-22567DAA0BDE}" dt="2024-08-14T17:02:33.539" v="12874" actId="478"/>
          <ac:grpSpMkLst>
            <pc:docMk/>
            <pc:sldMk cId="553938339" sldId="331"/>
            <ac:grpSpMk id="10" creationId="{1B3B6FEF-DF4A-E237-7BE6-4EEEE456AC84}"/>
          </ac:grpSpMkLst>
        </pc:grpChg>
        <pc:grpChg chg="del">
          <ac:chgData name="Nadine Guingand" userId="0adc250a-9a92-426f-befb-57b199151797" providerId="ADAL" clId="{DD007A44-BD84-4DD0-95A1-22567DAA0BDE}" dt="2024-08-14T13:58:43.213" v="11698" actId="478"/>
          <ac:grpSpMkLst>
            <pc:docMk/>
            <pc:sldMk cId="553938339" sldId="331"/>
            <ac:grpSpMk id="10" creationId="{8C3A4EFB-A8A0-AC19-A704-C9B5F5AA049B}"/>
          </ac:grpSpMkLst>
        </pc:grpChg>
        <pc:grpChg chg="add mod">
          <ac:chgData name="Nadine Guingand" userId="0adc250a-9a92-426f-befb-57b199151797" providerId="ADAL" clId="{DD007A44-BD84-4DD0-95A1-22567DAA0BDE}" dt="2024-08-22T15:26:18.424" v="13527" actId="164"/>
          <ac:grpSpMkLst>
            <pc:docMk/>
            <pc:sldMk cId="553938339" sldId="331"/>
            <ac:grpSpMk id="12" creationId="{F0EB2D59-41C9-4A0D-3A26-D1D35B02126E}"/>
          </ac:grpSpMkLst>
        </pc:grpChg>
        <pc:grpChg chg="add mod">
          <ac:chgData name="Nadine Guingand" userId="0adc250a-9a92-426f-befb-57b199151797" providerId="ADAL" clId="{DD007A44-BD84-4DD0-95A1-22567DAA0BDE}" dt="2024-08-22T15:32:56.806" v="13946" actId="1076"/>
          <ac:grpSpMkLst>
            <pc:docMk/>
            <pc:sldMk cId="553938339" sldId="331"/>
            <ac:grpSpMk id="13" creationId="{D719ABE4-732B-4C87-68E3-F6B98BB9FC63}"/>
          </ac:grpSpMkLst>
        </pc:grpChg>
        <pc:grpChg chg="del">
          <ac:chgData name="Nadine Guingand" userId="0adc250a-9a92-426f-befb-57b199151797" providerId="ADAL" clId="{DD007A44-BD84-4DD0-95A1-22567DAA0BDE}" dt="2024-08-14T13:58:43.213" v="11698" actId="478"/>
          <ac:grpSpMkLst>
            <pc:docMk/>
            <pc:sldMk cId="553938339" sldId="331"/>
            <ac:grpSpMk id="23" creationId="{28E7B7C7-6464-A125-8189-BDE15F1EB00E}"/>
          </ac:grpSpMkLst>
        </pc:grpChg>
        <pc:grpChg chg="del">
          <ac:chgData name="Nadine Guingand" userId="0adc250a-9a92-426f-befb-57b199151797" providerId="ADAL" clId="{DD007A44-BD84-4DD0-95A1-22567DAA0BDE}" dt="2024-08-14T13:59:00.346" v="11700" actId="478"/>
          <ac:grpSpMkLst>
            <pc:docMk/>
            <pc:sldMk cId="553938339" sldId="331"/>
            <ac:grpSpMk id="33" creationId="{88411035-95C6-1A5C-AB73-2C4B5CC77A9A}"/>
          </ac:grpSpMkLst>
        </pc:grpChg>
        <pc:grpChg chg="del">
          <ac:chgData name="Nadine Guingand" userId="0adc250a-9a92-426f-befb-57b199151797" providerId="ADAL" clId="{DD007A44-BD84-4DD0-95A1-22567DAA0BDE}" dt="2024-08-14T14:01:00.711" v="11812" actId="478"/>
          <ac:grpSpMkLst>
            <pc:docMk/>
            <pc:sldMk cId="553938339" sldId="331"/>
            <ac:grpSpMk id="37" creationId="{03E71D07-526F-7CFC-6930-49DD45CC2506}"/>
          </ac:grpSpMkLst>
        </pc:grpChg>
        <pc:picChg chg="add del mod">
          <ac:chgData name="Nadine Guingand" userId="0adc250a-9a92-426f-befb-57b199151797" providerId="ADAL" clId="{DD007A44-BD84-4DD0-95A1-22567DAA0BDE}" dt="2024-08-14T17:02:33.539" v="12874" actId="478"/>
          <ac:picMkLst>
            <pc:docMk/>
            <pc:sldMk cId="553938339" sldId="331"/>
            <ac:picMk id="6" creationId="{69495B85-D957-7A07-430B-32AE4F380DF0}"/>
          </ac:picMkLst>
        </pc:picChg>
        <pc:picChg chg="add mod">
          <ac:chgData name="Nadine Guingand" userId="0adc250a-9a92-426f-befb-57b199151797" providerId="ADAL" clId="{DD007A44-BD84-4DD0-95A1-22567DAA0BDE}" dt="2024-08-14T16:45:14.852" v="12605" actId="1076"/>
          <ac:picMkLst>
            <pc:docMk/>
            <pc:sldMk cId="553938339" sldId="331"/>
            <ac:picMk id="7" creationId="{8687634A-B233-EA8C-8E7F-BA090EE0EA3C}"/>
          </ac:picMkLst>
        </pc:picChg>
        <pc:picChg chg="add mod">
          <ac:chgData name="Nadine Guingand" userId="0adc250a-9a92-426f-befb-57b199151797" providerId="ADAL" clId="{DD007A44-BD84-4DD0-95A1-22567DAA0BDE}" dt="2024-08-22T15:26:18.424" v="13527" actId="164"/>
          <ac:picMkLst>
            <pc:docMk/>
            <pc:sldMk cId="553938339" sldId="331"/>
            <ac:picMk id="8" creationId="{895CF2CD-538F-6402-40C6-8F24ED35591A}"/>
          </ac:picMkLst>
        </pc:picChg>
        <pc:picChg chg="add mod">
          <ac:chgData name="Nadine Guingand" userId="0adc250a-9a92-426f-befb-57b199151797" providerId="ADAL" clId="{DD007A44-BD84-4DD0-95A1-22567DAA0BDE}" dt="2024-08-22T15:27:19.367" v="13531" actId="164"/>
          <ac:picMkLst>
            <pc:docMk/>
            <pc:sldMk cId="553938339" sldId="331"/>
            <ac:picMk id="9" creationId="{B8866752-C9B4-8962-324F-6CDEDAFDCBA4}"/>
          </ac:picMkLst>
        </pc:picChg>
        <pc:picChg chg="add del mod">
          <ac:chgData name="Nadine Guingand" userId="0adc250a-9a92-426f-befb-57b199151797" providerId="ADAL" clId="{DD007A44-BD84-4DD0-95A1-22567DAA0BDE}" dt="2024-08-14T17:02:33.539" v="12874" actId="478"/>
          <ac:picMkLst>
            <pc:docMk/>
            <pc:sldMk cId="553938339" sldId="331"/>
            <ac:picMk id="13" creationId="{19DFF2F3-FA7C-D117-8FBE-C7893DA9493C}"/>
          </ac:picMkLst>
        </pc:picChg>
        <pc:picChg chg="add mod">
          <ac:chgData name="Nadine Guingand" userId="0adc250a-9a92-426f-befb-57b199151797" providerId="ADAL" clId="{DD007A44-BD84-4DD0-95A1-22567DAA0BDE}" dt="2024-08-14T13:59:07.715" v="11702" actId="1076"/>
          <ac:picMkLst>
            <pc:docMk/>
            <pc:sldMk cId="553938339" sldId="331"/>
            <ac:picMk id="42" creationId="{B81BA638-E87F-3892-AD41-E87DA5E33A79}"/>
          </ac:picMkLst>
        </pc:picChg>
        <pc:picChg chg="add mod">
          <ac:chgData name="Nadine Guingand" userId="0adc250a-9a92-426f-befb-57b199151797" providerId="ADAL" clId="{DD007A44-BD84-4DD0-95A1-22567DAA0BDE}" dt="2024-08-14T13:59:19.988" v="11707" actId="1076"/>
          <ac:picMkLst>
            <pc:docMk/>
            <pc:sldMk cId="553938339" sldId="331"/>
            <ac:picMk id="43" creationId="{CC64DED2-A6EC-3940-7F14-19774F76B711}"/>
          </ac:picMkLst>
        </pc:picChg>
        <pc:picChg chg="add mod">
          <ac:chgData name="Nadine Guingand" userId="0adc250a-9a92-426f-befb-57b199151797" providerId="ADAL" clId="{DD007A44-BD84-4DD0-95A1-22567DAA0BDE}" dt="2024-08-14T13:59:24.521" v="11709" actId="14100"/>
          <ac:picMkLst>
            <pc:docMk/>
            <pc:sldMk cId="553938339" sldId="331"/>
            <ac:picMk id="44" creationId="{798E584C-7DCA-C0B3-7CDE-9688F742119E}"/>
          </ac:picMkLst>
        </pc:picChg>
        <pc:picChg chg="del">
          <ac:chgData name="Nadine Guingand" userId="0adc250a-9a92-426f-befb-57b199151797" providerId="ADAL" clId="{DD007A44-BD84-4DD0-95A1-22567DAA0BDE}" dt="2024-08-14T13:58:43.213" v="11698" actId="478"/>
          <ac:picMkLst>
            <pc:docMk/>
            <pc:sldMk cId="553938339" sldId="331"/>
            <ac:picMk id="53" creationId="{1588A599-3E9B-54E6-60E9-F1A5C3A7E201}"/>
          </ac:picMkLst>
        </pc:picChg>
      </pc:sldChg>
      <pc:sldChg chg="del ord">
        <pc:chgData name="Nadine Guingand" userId="0adc250a-9a92-426f-befb-57b199151797" providerId="ADAL" clId="{DD007A44-BD84-4DD0-95A1-22567DAA0BDE}" dt="2024-08-22T15:39:49.893" v="14147" actId="47"/>
        <pc:sldMkLst>
          <pc:docMk/>
          <pc:sldMk cId="3545506862" sldId="347"/>
        </pc:sldMkLst>
      </pc:sldChg>
      <pc:sldChg chg="del">
        <pc:chgData name="Nadine Guingand" userId="0adc250a-9a92-426f-befb-57b199151797" providerId="ADAL" clId="{DD007A44-BD84-4DD0-95A1-22567DAA0BDE}" dt="2024-07-12T14:29:28.573" v="52" actId="47"/>
        <pc:sldMkLst>
          <pc:docMk/>
          <pc:sldMk cId="1635073812" sldId="349"/>
        </pc:sldMkLst>
      </pc:sldChg>
      <pc:sldChg chg="addSp delSp modSp new mod ord delAnim modAnim modNotesTx">
        <pc:chgData name="Nadine Guingand" userId="0adc250a-9a92-426f-befb-57b199151797" providerId="ADAL" clId="{DD007A44-BD84-4DD0-95A1-22567DAA0BDE}" dt="2024-08-23T15:52:20.600" v="15254" actId="20577"/>
        <pc:sldMkLst>
          <pc:docMk/>
          <pc:sldMk cId="2128091632" sldId="350"/>
        </pc:sldMkLst>
        <pc:spChg chg="mod">
          <ac:chgData name="Nadine Guingand" userId="0adc250a-9a92-426f-befb-57b199151797" providerId="ADAL" clId="{DD007A44-BD84-4DD0-95A1-22567DAA0BDE}" dt="2024-07-12T15:22:59.321" v="458" actId="20577"/>
          <ac:spMkLst>
            <pc:docMk/>
            <pc:sldMk cId="2128091632" sldId="350"/>
            <ac:spMk id="2" creationId="{CD4352C7-376C-8C32-2E01-2C4B1FB7B19F}"/>
          </ac:spMkLst>
        </pc:spChg>
        <pc:spChg chg="add del mod">
          <ac:chgData name="Nadine Guingand" userId="0adc250a-9a92-426f-befb-57b199151797" providerId="ADAL" clId="{DD007A44-BD84-4DD0-95A1-22567DAA0BDE}" dt="2024-08-23T15:28:05.662" v="14540"/>
          <ac:spMkLst>
            <pc:docMk/>
            <pc:sldMk cId="2128091632" sldId="350"/>
            <ac:spMk id="3" creationId="{2CECDF98-B2AD-C75D-6B4E-C8F4351619E7}"/>
          </ac:spMkLst>
        </pc:spChg>
        <pc:spChg chg="del">
          <ac:chgData name="Nadine Guingand" userId="0adc250a-9a92-426f-befb-57b199151797" providerId="ADAL" clId="{DD007A44-BD84-4DD0-95A1-22567DAA0BDE}" dt="2024-07-12T16:22:33.379" v="459" actId="478"/>
          <ac:spMkLst>
            <pc:docMk/>
            <pc:sldMk cId="2128091632" sldId="350"/>
            <ac:spMk id="3" creationId="{C97DCC72-FB11-C43C-C57C-359BE18100CE}"/>
          </ac:spMkLst>
        </pc:spChg>
        <pc:spChg chg="add del mod">
          <ac:chgData name="Nadine Guingand" userId="0adc250a-9a92-426f-befb-57b199151797" providerId="ADAL" clId="{DD007A44-BD84-4DD0-95A1-22567DAA0BDE}" dt="2024-08-23T15:30:57.584" v="14565" actId="478"/>
          <ac:spMkLst>
            <pc:docMk/>
            <pc:sldMk cId="2128091632" sldId="350"/>
            <ac:spMk id="8" creationId="{E29C574A-9BA9-50C8-5616-C779D9BF8937}"/>
          </ac:spMkLst>
        </pc:spChg>
        <pc:spChg chg="add mod">
          <ac:chgData name="Nadine Guingand" userId="0adc250a-9a92-426f-befb-57b199151797" providerId="ADAL" clId="{DD007A44-BD84-4DD0-95A1-22567DAA0BDE}" dt="2024-08-23T15:40:31.318" v="14894" actId="164"/>
          <ac:spMkLst>
            <pc:docMk/>
            <pc:sldMk cId="2128091632" sldId="350"/>
            <ac:spMk id="12" creationId="{A02AA686-60DE-01FA-C1C7-7B14128A63A7}"/>
          </ac:spMkLst>
        </pc:spChg>
        <pc:spChg chg="add mod">
          <ac:chgData name="Nadine Guingand" userId="0adc250a-9a92-426f-befb-57b199151797" providerId="ADAL" clId="{DD007A44-BD84-4DD0-95A1-22567DAA0BDE}" dt="2024-08-23T15:42:46.765" v="14903" actId="164"/>
          <ac:spMkLst>
            <pc:docMk/>
            <pc:sldMk cId="2128091632" sldId="350"/>
            <ac:spMk id="15" creationId="{9EBFE7B2-F39F-7A72-48F6-1D6DE99D3EA5}"/>
          </ac:spMkLst>
        </pc:spChg>
        <pc:spChg chg="add mod">
          <ac:chgData name="Nadine Guingand" userId="0adc250a-9a92-426f-befb-57b199151797" providerId="ADAL" clId="{DD007A44-BD84-4DD0-95A1-22567DAA0BDE}" dt="2024-08-23T15:42:46.765" v="14903" actId="164"/>
          <ac:spMkLst>
            <pc:docMk/>
            <pc:sldMk cId="2128091632" sldId="350"/>
            <ac:spMk id="16" creationId="{547D46A8-F766-84AC-D7B4-719BB2560ED6}"/>
          </ac:spMkLst>
        </pc:spChg>
        <pc:spChg chg="add mod">
          <ac:chgData name="Nadine Guingand" userId="0adc250a-9a92-426f-befb-57b199151797" providerId="ADAL" clId="{DD007A44-BD84-4DD0-95A1-22567DAA0BDE}" dt="2024-08-23T15:42:46.765" v="14903" actId="164"/>
          <ac:spMkLst>
            <pc:docMk/>
            <pc:sldMk cId="2128091632" sldId="350"/>
            <ac:spMk id="17" creationId="{6B760DC1-FE95-08AF-2ACE-9656D68C17D8}"/>
          </ac:spMkLst>
        </pc:spChg>
        <pc:spChg chg="add mod">
          <ac:chgData name="Nadine Guingand" userId="0adc250a-9a92-426f-befb-57b199151797" providerId="ADAL" clId="{DD007A44-BD84-4DD0-95A1-22567DAA0BDE}" dt="2024-08-23T15:43:13.824" v="14906" actId="1076"/>
          <ac:spMkLst>
            <pc:docMk/>
            <pc:sldMk cId="2128091632" sldId="350"/>
            <ac:spMk id="20" creationId="{409CD045-5D50-35D9-DF1B-31A07EAFB104}"/>
          </ac:spMkLst>
        </pc:spChg>
        <pc:spChg chg="add mod">
          <ac:chgData name="Nadine Guingand" userId="0adc250a-9a92-426f-befb-57b199151797" providerId="ADAL" clId="{DD007A44-BD84-4DD0-95A1-22567DAA0BDE}" dt="2024-08-23T15:43:00.176" v="14904" actId="164"/>
          <ac:spMkLst>
            <pc:docMk/>
            <pc:sldMk cId="2128091632" sldId="350"/>
            <ac:spMk id="21" creationId="{3B8ADEB7-D6A9-0956-5883-BF9F49C24360}"/>
          </ac:spMkLst>
        </pc:spChg>
        <pc:spChg chg="add mod">
          <ac:chgData name="Nadine Guingand" userId="0adc250a-9a92-426f-befb-57b199151797" providerId="ADAL" clId="{DD007A44-BD84-4DD0-95A1-22567DAA0BDE}" dt="2024-08-23T15:40:31.318" v="14894" actId="164"/>
          <ac:spMkLst>
            <pc:docMk/>
            <pc:sldMk cId="2128091632" sldId="350"/>
            <ac:spMk id="22" creationId="{944060B7-A705-BEE2-34B3-7CFF31AB0047}"/>
          </ac:spMkLst>
        </pc:spChg>
        <pc:spChg chg="add mod">
          <ac:chgData name="Nadine Guingand" userId="0adc250a-9a92-426f-befb-57b199151797" providerId="ADAL" clId="{DD007A44-BD84-4DD0-95A1-22567DAA0BDE}" dt="2024-08-23T15:52:20.600" v="15254" actId="20577"/>
          <ac:spMkLst>
            <pc:docMk/>
            <pc:sldMk cId="2128091632" sldId="350"/>
            <ac:spMk id="26" creationId="{33A6CA77-4C6A-6797-0469-FECA65698F74}"/>
          </ac:spMkLst>
        </pc:spChg>
        <pc:grpChg chg="add mod">
          <ac:chgData name="Nadine Guingand" userId="0adc250a-9a92-426f-befb-57b199151797" providerId="ADAL" clId="{DD007A44-BD84-4DD0-95A1-22567DAA0BDE}" dt="2024-08-23T15:40:31.318" v="14894" actId="164"/>
          <ac:grpSpMkLst>
            <pc:docMk/>
            <pc:sldMk cId="2128091632" sldId="350"/>
            <ac:grpSpMk id="23" creationId="{A6FBFECD-6DA6-FE3E-43B9-ED042D3366C9}"/>
          </ac:grpSpMkLst>
        </pc:grpChg>
        <pc:grpChg chg="add mod">
          <ac:chgData name="Nadine Guingand" userId="0adc250a-9a92-426f-befb-57b199151797" providerId="ADAL" clId="{DD007A44-BD84-4DD0-95A1-22567DAA0BDE}" dt="2024-08-23T15:43:00.176" v="14904" actId="164"/>
          <ac:grpSpMkLst>
            <pc:docMk/>
            <pc:sldMk cId="2128091632" sldId="350"/>
            <ac:grpSpMk id="24" creationId="{9E7E3D0F-7D90-7C12-10CA-0B12EC6B9366}"/>
          </ac:grpSpMkLst>
        </pc:grpChg>
        <pc:grpChg chg="add mod">
          <ac:chgData name="Nadine Guingand" userId="0adc250a-9a92-426f-befb-57b199151797" providerId="ADAL" clId="{DD007A44-BD84-4DD0-95A1-22567DAA0BDE}" dt="2024-08-23T15:46:59.997" v="14986" actId="1076"/>
          <ac:grpSpMkLst>
            <pc:docMk/>
            <pc:sldMk cId="2128091632" sldId="350"/>
            <ac:grpSpMk id="25" creationId="{901311A4-5A13-6FBD-EDF4-E810DC7C0889}"/>
          </ac:grpSpMkLst>
        </pc:grpChg>
        <pc:graphicFrameChg chg="add del mod">
          <ac:chgData name="Nadine Guingand" userId="0adc250a-9a92-426f-befb-57b199151797" providerId="ADAL" clId="{DD007A44-BD84-4DD0-95A1-22567DAA0BDE}" dt="2024-08-23T15:33:48.655" v="14621" actId="478"/>
          <ac:graphicFrameMkLst>
            <pc:docMk/>
            <pc:sldMk cId="2128091632" sldId="350"/>
            <ac:graphicFrameMk id="13" creationId="{167E0E32-B4F3-E2C7-AC50-10FD075E19F9}"/>
          </ac:graphicFrameMkLst>
        </pc:graphicFrameChg>
        <pc:graphicFrameChg chg="add mod">
          <ac:chgData name="Nadine Guingand" userId="0adc250a-9a92-426f-befb-57b199151797" providerId="ADAL" clId="{DD007A44-BD84-4DD0-95A1-22567DAA0BDE}" dt="2024-08-23T15:43:00.176" v="14904" actId="164"/>
          <ac:graphicFrameMkLst>
            <pc:docMk/>
            <pc:sldMk cId="2128091632" sldId="350"/>
            <ac:graphicFrameMk id="14" creationId="{2441BB33-866E-671E-FF11-59F81499D288}"/>
          </ac:graphicFrameMkLst>
        </pc:graphicFrameChg>
        <pc:picChg chg="add del mod">
          <ac:chgData name="Nadine Guingand" userId="0adc250a-9a92-426f-befb-57b199151797" providerId="ADAL" clId="{DD007A44-BD84-4DD0-95A1-22567DAA0BDE}" dt="2024-08-23T15:30:57.584" v="14565" actId="478"/>
          <ac:picMkLst>
            <pc:docMk/>
            <pc:sldMk cId="2128091632" sldId="350"/>
            <ac:picMk id="7" creationId="{1CCE3516-E038-2CC6-0F3A-F600C55F2F5A}"/>
          </ac:picMkLst>
        </pc:picChg>
        <pc:picChg chg="add del mod">
          <ac:chgData name="Nadine Guingand" userId="0adc250a-9a92-426f-befb-57b199151797" providerId="ADAL" clId="{DD007A44-BD84-4DD0-95A1-22567DAA0BDE}" dt="2024-08-23T15:30:17.168" v="14560" actId="478"/>
          <ac:picMkLst>
            <pc:docMk/>
            <pc:sldMk cId="2128091632" sldId="350"/>
            <ac:picMk id="9" creationId="{E2F035D4-E9EC-0DA3-B7E3-0ABC71BE7B43}"/>
          </ac:picMkLst>
        </pc:picChg>
        <pc:picChg chg="add del">
          <ac:chgData name="Nadine Guingand" userId="0adc250a-9a92-426f-befb-57b199151797" providerId="ADAL" clId="{DD007A44-BD84-4DD0-95A1-22567DAA0BDE}" dt="2024-08-23T15:30:42.033" v="14562" actId="478"/>
          <ac:picMkLst>
            <pc:docMk/>
            <pc:sldMk cId="2128091632" sldId="350"/>
            <ac:picMk id="10" creationId="{43EDD32E-4711-50E8-C2BD-F8B3252F5DC7}"/>
          </ac:picMkLst>
        </pc:picChg>
        <pc:picChg chg="add mod">
          <ac:chgData name="Nadine Guingand" userId="0adc250a-9a92-426f-befb-57b199151797" providerId="ADAL" clId="{DD007A44-BD84-4DD0-95A1-22567DAA0BDE}" dt="2024-08-23T15:34:18.910" v="14627" actId="1076"/>
          <ac:picMkLst>
            <pc:docMk/>
            <pc:sldMk cId="2128091632" sldId="350"/>
            <ac:picMk id="11" creationId="{D31BAD52-3527-8780-47FE-FA8C37610347}"/>
          </ac:picMkLst>
        </pc:picChg>
        <pc:picChg chg="add mod">
          <ac:chgData name="Nadine Guingand" userId="0adc250a-9a92-426f-befb-57b199151797" providerId="ADAL" clId="{DD007A44-BD84-4DD0-95A1-22567DAA0BDE}" dt="2024-08-23T15:43:00.176" v="14904" actId="164"/>
          <ac:picMkLst>
            <pc:docMk/>
            <pc:sldMk cId="2128091632" sldId="350"/>
            <ac:picMk id="19" creationId="{13CA4F74-A3A2-8FD5-08AB-E88EF9081527}"/>
          </ac:picMkLst>
        </pc:picChg>
      </pc:sldChg>
      <pc:sldChg chg="addSp delSp modSp new del mod">
        <pc:chgData name="Nadine Guingand" userId="0adc250a-9a92-426f-befb-57b199151797" providerId="ADAL" clId="{DD007A44-BD84-4DD0-95A1-22567DAA0BDE}" dt="2024-07-25T13:21:04.884" v="1230" actId="47"/>
        <pc:sldMkLst>
          <pc:docMk/>
          <pc:sldMk cId="2633679992" sldId="351"/>
        </pc:sldMkLst>
        <pc:spChg chg="mod">
          <ac:chgData name="Nadine Guingand" userId="0adc250a-9a92-426f-befb-57b199151797" providerId="ADAL" clId="{DD007A44-BD84-4DD0-95A1-22567DAA0BDE}" dt="2024-07-23T10:00:51.075" v="488" actId="20577"/>
          <ac:spMkLst>
            <pc:docMk/>
            <pc:sldMk cId="2633679992" sldId="351"/>
            <ac:spMk id="2" creationId="{FFCF3F4B-A983-9AA5-7464-FEAE438EF199}"/>
          </ac:spMkLst>
        </pc:spChg>
        <pc:spChg chg="del">
          <ac:chgData name="Nadine Guingand" userId="0adc250a-9a92-426f-befb-57b199151797" providerId="ADAL" clId="{DD007A44-BD84-4DD0-95A1-22567DAA0BDE}" dt="2024-07-23T10:00:55.118" v="489" actId="478"/>
          <ac:spMkLst>
            <pc:docMk/>
            <pc:sldMk cId="2633679992" sldId="351"/>
            <ac:spMk id="3" creationId="{C54AB561-61F5-941B-F6EB-0180BD3123FF}"/>
          </ac:spMkLst>
        </pc:spChg>
        <pc:spChg chg="add mod">
          <ac:chgData name="Nadine Guingand" userId="0adc250a-9a92-426f-befb-57b199151797" providerId="ADAL" clId="{DD007A44-BD84-4DD0-95A1-22567DAA0BDE}" dt="2024-07-23T10:02:29.969" v="492" actId="1582"/>
          <ac:spMkLst>
            <pc:docMk/>
            <pc:sldMk cId="2633679992" sldId="351"/>
            <ac:spMk id="6" creationId="{044F1D90-8C88-2B94-5334-550F7BEF026B}"/>
          </ac:spMkLst>
        </pc:spChg>
        <pc:cxnChg chg="add mod">
          <ac:chgData name="Nadine Guingand" userId="0adc250a-9a92-426f-befb-57b199151797" providerId="ADAL" clId="{DD007A44-BD84-4DD0-95A1-22567DAA0BDE}" dt="2024-07-23T10:03:12.182" v="508" actId="1076"/>
          <ac:cxnSpMkLst>
            <pc:docMk/>
            <pc:sldMk cId="2633679992" sldId="351"/>
            <ac:cxnSpMk id="8" creationId="{A392770C-30F8-DFF5-8622-F991E071BE58}"/>
          </ac:cxnSpMkLst>
        </pc:cxnChg>
      </pc:sldChg>
      <pc:sldChg chg="addSp delSp modSp new del mod setBg modNotesTx">
        <pc:chgData name="Nadine Guingand" userId="0adc250a-9a92-426f-befb-57b199151797" providerId="ADAL" clId="{DD007A44-BD84-4DD0-95A1-22567DAA0BDE}" dt="2024-08-22T15:39:54.291" v="14148" actId="47"/>
        <pc:sldMkLst>
          <pc:docMk/>
          <pc:sldMk cId="3761382950" sldId="352"/>
        </pc:sldMkLst>
        <pc:spChg chg="mod">
          <ac:chgData name="Nadine Guingand" userId="0adc250a-9a92-426f-befb-57b199151797" providerId="ADAL" clId="{DD007A44-BD84-4DD0-95A1-22567DAA0BDE}" dt="2024-07-23T10:12:57.901" v="542" actId="20577"/>
          <ac:spMkLst>
            <pc:docMk/>
            <pc:sldMk cId="3761382950" sldId="352"/>
            <ac:spMk id="2" creationId="{275D4615-609A-F287-6BD3-EEDE65979D75}"/>
          </ac:spMkLst>
        </pc:spChg>
        <pc:spChg chg="del">
          <ac:chgData name="Nadine Guingand" userId="0adc250a-9a92-426f-befb-57b199151797" providerId="ADAL" clId="{DD007A44-BD84-4DD0-95A1-22567DAA0BDE}" dt="2024-07-23T10:13:00.914" v="543" actId="478"/>
          <ac:spMkLst>
            <pc:docMk/>
            <pc:sldMk cId="3761382950" sldId="352"/>
            <ac:spMk id="3" creationId="{F66AB726-19DA-FA6D-9535-EF3465B4B202}"/>
          </ac:spMkLst>
        </pc:spChg>
        <pc:spChg chg="add del mod">
          <ac:chgData name="Nadine Guingand" userId="0adc250a-9a92-426f-befb-57b199151797" providerId="ADAL" clId="{DD007A44-BD84-4DD0-95A1-22567DAA0BDE}" dt="2024-07-23T10:26:45.350" v="549" actId="478"/>
          <ac:spMkLst>
            <pc:docMk/>
            <pc:sldMk cId="3761382950" sldId="352"/>
            <ac:spMk id="6" creationId="{07E252FB-6F69-39FB-E7D9-6DA74C92BD44}"/>
          </ac:spMkLst>
        </pc:spChg>
        <pc:spChg chg="add del mod">
          <ac:chgData name="Nadine Guingand" userId="0adc250a-9a92-426f-befb-57b199151797" providerId="ADAL" clId="{DD007A44-BD84-4DD0-95A1-22567DAA0BDE}" dt="2024-07-23T10:26:46.250" v="550" actId="478"/>
          <ac:spMkLst>
            <pc:docMk/>
            <pc:sldMk cId="3761382950" sldId="352"/>
            <ac:spMk id="7" creationId="{93C32D08-F020-618A-6ABD-A606873A73B7}"/>
          </ac:spMkLst>
        </pc:spChg>
        <pc:spChg chg="add mod">
          <ac:chgData name="Nadine Guingand" userId="0adc250a-9a92-426f-befb-57b199151797" providerId="ADAL" clId="{DD007A44-BD84-4DD0-95A1-22567DAA0BDE}" dt="2024-07-25T13:18:01.934" v="1228" actId="122"/>
          <ac:spMkLst>
            <pc:docMk/>
            <pc:sldMk cId="3761382950" sldId="352"/>
            <ac:spMk id="7" creationId="{D316654D-95B9-2F59-3F8D-7DD959296F67}"/>
          </ac:spMkLst>
        </pc:spChg>
        <pc:spChg chg="add mod">
          <ac:chgData name="Nadine Guingand" userId="0adc250a-9a92-426f-befb-57b199151797" providerId="ADAL" clId="{DD007A44-BD84-4DD0-95A1-22567DAA0BDE}" dt="2024-07-23T10:27:53.380" v="564" actId="14100"/>
          <ac:spMkLst>
            <pc:docMk/>
            <pc:sldMk cId="3761382950" sldId="352"/>
            <ac:spMk id="8" creationId="{8353E784-FF4C-813F-A6A3-3FB94D0881BA}"/>
          </ac:spMkLst>
        </pc:spChg>
        <pc:spChg chg="add mod">
          <ac:chgData name="Nadine Guingand" userId="0adc250a-9a92-426f-befb-57b199151797" providerId="ADAL" clId="{DD007A44-BD84-4DD0-95A1-22567DAA0BDE}" dt="2024-07-23T10:28:20.266" v="570" actId="14100"/>
          <ac:spMkLst>
            <pc:docMk/>
            <pc:sldMk cId="3761382950" sldId="352"/>
            <ac:spMk id="9" creationId="{A6BA3E5C-5359-534A-76E3-7F829BE280F6}"/>
          </ac:spMkLst>
        </pc:spChg>
        <pc:spChg chg="add mod">
          <ac:chgData name="Nadine Guingand" userId="0adc250a-9a92-426f-befb-57b199151797" providerId="ADAL" clId="{DD007A44-BD84-4DD0-95A1-22567DAA0BDE}" dt="2024-07-23T13:15:29.249" v="624" actId="14100"/>
          <ac:spMkLst>
            <pc:docMk/>
            <pc:sldMk cId="3761382950" sldId="352"/>
            <ac:spMk id="10" creationId="{9229C0DD-A448-F45F-1EC6-05E038DCCE32}"/>
          </ac:spMkLst>
        </pc:spChg>
        <pc:spChg chg="add mod">
          <ac:chgData name="Nadine Guingand" userId="0adc250a-9a92-426f-befb-57b199151797" providerId="ADAL" clId="{DD007A44-BD84-4DD0-95A1-22567DAA0BDE}" dt="2024-07-23T13:22:03.528" v="756" actId="1038"/>
          <ac:spMkLst>
            <pc:docMk/>
            <pc:sldMk cId="3761382950" sldId="352"/>
            <ac:spMk id="11" creationId="{F060A26C-5118-BFC0-DB89-B731DFCCD401}"/>
          </ac:spMkLst>
        </pc:spChg>
        <pc:spChg chg="add mod">
          <ac:chgData name="Nadine Guingand" userId="0adc250a-9a92-426f-befb-57b199151797" providerId="ADAL" clId="{DD007A44-BD84-4DD0-95A1-22567DAA0BDE}" dt="2024-07-23T13:15:40.777" v="626" actId="14100"/>
          <ac:spMkLst>
            <pc:docMk/>
            <pc:sldMk cId="3761382950" sldId="352"/>
            <ac:spMk id="12" creationId="{79DEC783-B0AC-CB7D-7ECF-5374E8936862}"/>
          </ac:spMkLst>
        </pc:spChg>
        <pc:spChg chg="add del mod">
          <ac:chgData name="Nadine Guingand" userId="0adc250a-9a92-426f-befb-57b199151797" providerId="ADAL" clId="{DD007A44-BD84-4DD0-95A1-22567DAA0BDE}" dt="2024-07-23T10:29:04.247" v="594" actId="478"/>
          <ac:spMkLst>
            <pc:docMk/>
            <pc:sldMk cId="3761382950" sldId="352"/>
            <ac:spMk id="13" creationId="{49440915-391C-5282-7296-84F5F30E71A7}"/>
          </ac:spMkLst>
        </pc:spChg>
        <pc:spChg chg="add mod">
          <ac:chgData name="Nadine Guingand" userId="0adc250a-9a92-426f-befb-57b199151797" providerId="ADAL" clId="{DD007A44-BD84-4DD0-95A1-22567DAA0BDE}" dt="2024-07-25T13:18:01.934" v="1228" actId="122"/>
          <ac:spMkLst>
            <pc:docMk/>
            <pc:sldMk cId="3761382950" sldId="352"/>
            <ac:spMk id="13" creationId="{AFD48C25-1362-DBAF-55FC-BC51325605BC}"/>
          </ac:spMkLst>
        </pc:spChg>
        <pc:spChg chg="add del mod">
          <ac:chgData name="Nadine Guingand" userId="0adc250a-9a92-426f-befb-57b199151797" providerId="ADAL" clId="{DD007A44-BD84-4DD0-95A1-22567DAA0BDE}" dt="2024-07-23T13:19:11.935" v="673" actId="478"/>
          <ac:spMkLst>
            <pc:docMk/>
            <pc:sldMk cId="3761382950" sldId="352"/>
            <ac:spMk id="16" creationId="{3180909B-6D00-1112-8EF0-5D8D32B9417A}"/>
          </ac:spMkLst>
        </pc:spChg>
        <pc:spChg chg="add del mod">
          <ac:chgData name="Nadine Guingand" userId="0adc250a-9a92-426f-befb-57b199151797" providerId="ADAL" clId="{DD007A44-BD84-4DD0-95A1-22567DAA0BDE}" dt="2024-07-23T13:18:16.270" v="660" actId="478"/>
          <ac:spMkLst>
            <pc:docMk/>
            <pc:sldMk cId="3761382950" sldId="352"/>
            <ac:spMk id="17" creationId="{830AF2AF-6581-E988-E7B8-B9A21B90B934}"/>
          </ac:spMkLst>
        </pc:spChg>
        <pc:spChg chg="add del mod">
          <ac:chgData name="Nadine Guingand" userId="0adc250a-9a92-426f-befb-57b199151797" providerId="ADAL" clId="{DD007A44-BD84-4DD0-95A1-22567DAA0BDE}" dt="2024-07-23T13:19:12.922" v="674" actId="478"/>
          <ac:spMkLst>
            <pc:docMk/>
            <pc:sldMk cId="3761382950" sldId="352"/>
            <ac:spMk id="18" creationId="{8D5647F6-FDC7-C667-0668-521397B1FD60}"/>
          </ac:spMkLst>
        </pc:spChg>
        <pc:spChg chg="add mod">
          <ac:chgData name="Nadine Guingand" userId="0adc250a-9a92-426f-befb-57b199151797" providerId="ADAL" clId="{DD007A44-BD84-4DD0-95A1-22567DAA0BDE}" dt="2024-07-23T13:20:41.063" v="733" actId="692"/>
          <ac:spMkLst>
            <pc:docMk/>
            <pc:sldMk cId="3761382950" sldId="352"/>
            <ac:spMk id="19" creationId="{91D9BD17-6B09-ECBA-F7E1-113963333D94}"/>
          </ac:spMkLst>
        </pc:spChg>
        <pc:spChg chg="add mod">
          <ac:chgData name="Nadine Guingand" userId="0adc250a-9a92-426f-befb-57b199151797" providerId="ADAL" clId="{DD007A44-BD84-4DD0-95A1-22567DAA0BDE}" dt="2024-07-23T13:31:54.533" v="830" actId="14100"/>
          <ac:spMkLst>
            <pc:docMk/>
            <pc:sldMk cId="3761382950" sldId="352"/>
            <ac:spMk id="20" creationId="{671E233D-F75A-17C9-71F8-0DDCB1050104}"/>
          </ac:spMkLst>
        </pc:spChg>
        <pc:spChg chg="add del mod">
          <ac:chgData name="Nadine Guingand" userId="0adc250a-9a92-426f-befb-57b199151797" providerId="ADAL" clId="{DD007A44-BD84-4DD0-95A1-22567DAA0BDE}" dt="2024-07-23T13:31:58.389" v="831" actId="14100"/>
          <ac:spMkLst>
            <pc:docMk/>
            <pc:sldMk cId="3761382950" sldId="352"/>
            <ac:spMk id="21" creationId="{331469CD-08FD-3D0B-7EE5-9A20ED12B908}"/>
          </ac:spMkLst>
        </pc:spChg>
        <pc:spChg chg="add mod">
          <ac:chgData name="Nadine Guingand" userId="0adc250a-9a92-426f-befb-57b199151797" providerId="ADAL" clId="{DD007A44-BD84-4DD0-95A1-22567DAA0BDE}" dt="2024-07-23T13:31:11.850" v="827" actId="1076"/>
          <ac:spMkLst>
            <pc:docMk/>
            <pc:sldMk cId="3761382950" sldId="352"/>
            <ac:spMk id="24" creationId="{30587C9C-455B-D7C0-6E56-37398A061B27}"/>
          </ac:spMkLst>
        </pc:spChg>
        <pc:spChg chg="add mod">
          <ac:chgData name="Nadine Guingand" userId="0adc250a-9a92-426f-befb-57b199151797" providerId="ADAL" clId="{DD007A44-BD84-4DD0-95A1-22567DAA0BDE}" dt="2024-07-23T13:31:10.635" v="825" actId="1035"/>
          <ac:spMkLst>
            <pc:docMk/>
            <pc:sldMk cId="3761382950" sldId="352"/>
            <ac:spMk id="25" creationId="{8C85BDA4-EBFA-451E-3588-DA9E3E7B5CDA}"/>
          </ac:spMkLst>
        </pc:spChg>
        <pc:picChg chg="add mod">
          <ac:chgData name="Nadine Guingand" userId="0adc250a-9a92-426f-befb-57b199151797" providerId="ADAL" clId="{DD007A44-BD84-4DD0-95A1-22567DAA0BDE}" dt="2024-07-25T13:13:09.499" v="1172" actId="1076"/>
          <ac:picMkLst>
            <pc:docMk/>
            <pc:sldMk cId="3761382950" sldId="352"/>
            <ac:picMk id="3" creationId="{3612F622-57B7-E0AB-967C-2CAD74584011}"/>
          </ac:picMkLst>
        </pc:picChg>
        <pc:picChg chg="add mod">
          <ac:chgData name="Nadine Guingand" userId="0adc250a-9a92-426f-befb-57b199151797" providerId="ADAL" clId="{DD007A44-BD84-4DD0-95A1-22567DAA0BDE}" dt="2024-07-25T13:18:11.376" v="1229" actId="1076"/>
          <ac:picMkLst>
            <pc:docMk/>
            <pc:sldMk cId="3761382950" sldId="352"/>
            <ac:picMk id="6" creationId="{5027A366-78FB-3D31-1BA1-0F2D1D5BBF6C}"/>
          </ac:picMkLst>
        </pc:picChg>
        <pc:picChg chg="add del mod">
          <ac:chgData name="Nadine Guingand" userId="0adc250a-9a92-426f-befb-57b199151797" providerId="ADAL" clId="{DD007A44-BD84-4DD0-95A1-22567DAA0BDE}" dt="2024-07-25T13:12:46.008" v="1170" actId="478"/>
          <ac:picMkLst>
            <pc:docMk/>
            <pc:sldMk cId="3761382950" sldId="352"/>
            <ac:picMk id="23" creationId="{9331CF2F-F60A-2410-78AD-CA6BBB298596}"/>
          </ac:picMkLst>
        </pc:picChg>
        <pc:cxnChg chg="add mod">
          <ac:chgData name="Nadine Guingand" userId="0adc250a-9a92-426f-befb-57b199151797" providerId="ADAL" clId="{DD007A44-BD84-4DD0-95A1-22567DAA0BDE}" dt="2024-07-23T13:21:01.540" v="738" actId="692"/>
          <ac:cxnSpMkLst>
            <pc:docMk/>
            <pc:sldMk cId="3761382950" sldId="352"/>
            <ac:cxnSpMk id="15" creationId="{8F9BF556-87C2-4A83-D762-12D04D13E4EC}"/>
          </ac:cxnSpMkLst>
        </pc:cxnChg>
        <pc:cxnChg chg="add del mod">
          <ac:chgData name="Nadine Guingand" userId="0adc250a-9a92-426f-befb-57b199151797" providerId="ADAL" clId="{DD007A44-BD84-4DD0-95A1-22567DAA0BDE}" dt="2024-07-23T13:35:23.124" v="998" actId="478"/>
          <ac:cxnSpMkLst>
            <pc:docMk/>
            <pc:sldMk cId="3761382950" sldId="352"/>
            <ac:cxnSpMk id="27" creationId="{47A84006-8A71-C2B8-8FA7-FCF04974F94F}"/>
          </ac:cxnSpMkLst>
        </pc:cxnChg>
        <pc:cxnChg chg="add del mod">
          <ac:chgData name="Nadine Guingand" userId="0adc250a-9a92-426f-befb-57b199151797" providerId="ADAL" clId="{DD007A44-BD84-4DD0-95A1-22567DAA0BDE}" dt="2024-07-23T13:33:29.797" v="853" actId="478"/>
          <ac:cxnSpMkLst>
            <pc:docMk/>
            <pc:sldMk cId="3761382950" sldId="352"/>
            <ac:cxnSpMk id="30" creationId="{420E8EA9-ECAB-1488-CB43-AFC0B04C49E8}"/>
          </ac:cxnSpMkLst>
        </pc:cxnChg>
        <pc:cxnChg chg="add mod">
          <ac:chgData name="Nadine Guingand" userId="0adc250a-9a92-426f-befb-57b199151797" providerId="ADAL" clId="{DD007A44-BD84-4DD0-95A1-22567DAA0BDE}" dt="2024-07-23T13:36:21.546" v="1036" actId="1076"/>
          <ac:cxnSpMkLst>
            <pc:docMk/>
            <pc:sldMk cId="3761382950" sldId="352"/>
            <ac:cxnSpMk id="33" creationId="{41E817F9-3F74-9136-69AF-BA6B6CB6A39E}"/>
          </ac:cxnSpMkLst>
        </pc:cxnChg>
      </pc:sldChg>
      <pc:sldChg chg="addSp delSp modSp add del mod">
        <pc:chgData name="Nadine Guingand" userId="0adc250a-9a92-426f-befb-57b199151797" providerId="ADAL" clId="{DD007A44-BD84-4DD0-95A1-22567DAA0BDE}" dt="2024-08-22T15:39:57.527" v="14149" actId="47"/>
        <pc:sldMkLst>
          <pc:docMk/>
          <pc:sldMk cId="253207910" sldId="353"/>
        </pc:sldMkLst>
        <pc:spChg chg="mod">
          <ac:chgData name="Nadine Guingand" userId="0adc250a-9a92-426f-befb-57b199151797" providerId="ADAL" clId="{DD007A44-BD84-4DD0-95A1-22567DAA0BDE}" dt="2024-07-23T13:39:19.960" v="1049" actId="20577"/>
          <ac:spMkLst>
            <pc:docMk/>
            <pc:sldMk cId="253207910" sldId="353"/>
            <ac:spMk id="2" creationId="{275D4615-609A-F287-6BD3-EEDE65979D75}"/>
          </ac:spMkLst>
        </pc:spChg>
        <pc:spChg chg="add del mod">
          <ac:chgData name="Nadine Guingand" userId="0adc250a-9a92-426f-befb-57b199151797" providerId="ADAL" clId="{DD007A44-BD84-4DD0-95A1-22567DAA0BDE}" dt="2024-07-25T13:13:39.005" v="1173" actId="478"/>
          <ac:spMkLst>
            <pc:docMk/>
            <pc:sldMk cId="253207910" sldId="353"/>
            <ac:spMk id="3" creationId="{2EA5CBFC-DF2C-EBAF-A6F6-EB05EB304156}"/>
          </ac:spMkLst>
        </pc:spChg>
        <pc:spChg chg="add del mod">
          <ac:chgData name="Nadine Guingand" userId="0adc250a-9a92-426f-befb-57b199151797" providerId="ADAL" clId="{DD007A44-BD84-4DD0-95A1-22567DAA0BDE}" dt="2024-07-25T13:13:39.005" v="1173" actId="478"/>
          <ac:spMkLst>
            <pc:docMk/>
            <pc:sldMk cId="253207910" sldId="353"/>
            <ac:spMk id="6" creationId="{3B434E59-70C2-BC2A-4733-C8B89EF297CC}"/>
          </ac:spMkLst>
        </pc:spChg>
        <pc:spChg chg="add del mod">
          <ac:chgData name="Nadine Guingand" userId="0adc250a-9a92-426f-befb-57b199151797" providerId="ADAL" clId="{DD007A44-BD84-4DD0-95A1-22567DAA0BDE}" dt="2024-07-25T13:13:39.005" v="1173" actId="478"/>
          <ac:spMkLst>
            <pc:docMk/>
            <pc:sldMk cId="253207910" sldId="353"/>
            <ac:spMk id="7" creationId="{E2B1AA4A-F31A-2361-1F9F-A92BEF764858}"/>
          </ac:spMkLst>
        </pc:spChg>
        <pc:spChg chg="add del mod">
          <ac:chgData name="Nadine Guingand" userId="0adc250a-9a92-426f-befb-57b199151797" providerId="ADAL" clId="{DD007A44-BD84-4DD0-95A1-22567DAA0BDE}" dt="2024-07-25T13:13:39.005" v="1173" actId="478"/>
          <ac:spMkLst>
            <pc:docMk/>
            <pc:sldMk cId="253207910" sldId="353"/>
            <ac:spMk id="13" creationId="{288AB5DC-7E47-7F4A-9C47-9641923A816A}"/>
          </ac:spMkLst>
        </pc:spChg>
        <pc:spChg chg="add del mod">
          <ac:chgData name="Nadine Guingand" userId="0adc250a-9a92-426f-befb-57b199151797" providerId="ADAL" clId="{DD007A44-BD84-4DD0-95A1-22567DAA0BDE}" dt="2024-07-25T13:13:39.005" v="1173" actId="478"/>
          <ac:spMkLst>
            <pc:docMk/>
            <pc:sldMk cId="253207910" sldId="353"/>
            <ac:spMk id="14" creationId="{66386D1E-5F6D-39ED-7193-5206E8DDBB43}"/>
          </ac:spMkLst>
        </pc:spChg>
        <pc:spChg chg="add del mod">
          <ac:chgData name="Nadine Guingand" userId="0adc250a-9a92-426f-befb-57b199151797" providerId="ADAL" clId="{DD007A44-BD84-4DD0-95A1-22567DAA0BDE}" dt="2024-07-23T13:43:44.274" v="1127" actId="478"/>
          <ac:spMkLst>
            <pc:docMk/>
            <pc:sldMk cId="253207910" sldId="353"/>
            <ac:spMk id="16" creationId="{4FBF127A-0012-F9AA-2D78-E0AC9152DE26}"/>
          </ac:spMkLst>
        </pc:spChg>
        <pc:spChg chg="add del mod">
          <ac:chgData name="Nadine Guingand" userId="0adc250a-9a92-426f-befb-57b199151797" providerId="ADAL" clId="{DD007A44-BD84-4DD0-95A1-22567DAA0BDE}" dt="2024-07-25T13:13:39.005" v="1173" actId="478"/>
          <ac:spMkLst>
            <pc:docMk/>
            <pc:sldMk cId="253207910" sldId="353"/>
            <ac:spMk id="17" creationId="{F26E0C20-3908-1509-9106-9D69CFF87E3E}"/>
          </ac:spMkLst>
        </pc:spChg>
        <pc:spChg chg="add del mod">
          <ac:chgData name="Nadine Guingand" userId="0adc250a-9a92-426f-befb-57b199151797" providerId="ADAL" clId="{DD007A44-BD84-4DD0-95A1-22567DAA0BDE}" dt="2024-07-25T13:13:39.005" v="1173" actId="478"/>
          <ac:spMkLst>
            <pc:docMk/>
            <pc:sldMk cId="253207910" sldId="353"/>
            <ac:spMk id="18" creationId="{BEC28CC2-2926-1AC2-30ED-12EF5DD0325A}"/>
          </ac:spMkLst>
        </pc:spChg>
        <pc:spChg chg="add del mod">
          <ac:chgData name="Nadine Guingand" userId="0adc250a-9a92-426f-befb-57b199151797" providerId="ADAL" clId="{DD007A44-BD84-4DD0-95A1-22567DAA0BDE}" dt="2024-07-25T13:13:39.005" v="1173" actId="478"/>
          <ac:spMkLst>
            <pc:docMk/>
            <pc:sldMk cId="253207910" sldId="353"/>
            <ac:spMk id="22" creationId="{FCDCDEDD-BCE1-26EB-043C-40310AF8A792}"/>
          </ac:spMkLst>
        </pc:spChg>
        <pc:picChg chg="del">
          <ac:chgData name="Nadine Guingand" userId="0adc250a-9a92-426f-befb-57b199151797" providerId="ADAL" clId="{DD007A44-BD84-4DD0-95A1-22567DAA0BDE}" dt="2024-07-25T13:13:40.305" v="1174" actId="478"/>
          <ac:picMkLst>
            <pc:docMk/>
            <pc:sldMk cId="253207910" sldId="353"/>
            <ac:picMk id="23" creationId="{9331CF2F-F60A-2410-78AD-CA6BBB298596}"/>
          </ac:picMkLst>
        </pc:picChg>
        <pc:cxnChg chg="del">
          <ac:chgData name="Nadine Guingand" userId="0adc250a-9a92-426f-befb-57b199151797" providerId="ADAL" clId="{DD007A44-BD84-4DD0-95A1-22567DAA0BDE}" dt="2024-07-23T13:39:23.128" v="1050" actId="478"/>
          <ac:cxnSpMkLst>
            <pc:docMk/>
            <pc:sldMk cId="253207910" sldId="353"/>
            <ac:cxnSpMk id="33" creationId="{41E817F9-3F74-9136-69AF-BA6B6CB6A39E}"/>
          </ac:cxnSpMkLst>
        </pc:cxnChg>
      </pc:sldChg>
      <pc:sldChg chg="addSp delSp modSp new del mod">
        <pc:chgData name="Nadine Guingand" userId="0adc250a-9a92-426f-befb-57b199151797" providerId="ADAL" clId="{DD007A44-BD84-4DD0-95A1-22567DAA0BDE}" dt="2024-08-22T15:39:44.409" v="14146" actId="47"/>
        <pc:sldMkLst>
          <pc:docMk/>
          <pc:sldMk cId="2475993834" sldId="354"/>
        </pc:sldMkLst>
        <pc:spChg chg="del">
          <ac:chgData name="Nadine Guingand" userId="0adc250a-9a92-426f-befb-57b199151797" providerId="ADAL" clId="{DD007A44-BD84-4DD0-95A1-22567DAA0BDE}" dt="2024-07-25T13:15:10.064" v="1176" actId="478"/>
          <ac:spMkLst>
            <pc:docMk/>
            <pc:sldMk cId="2475993834" sldId="354"/>
            <ac:spMk id="3" creationId="{B97E299D-B210-26A2-3339-03F14FB992D7}"/>
          </ac:spMkLst>
        </pc:spChg>
        <pc:spChg chg="add mod">
          <ac:chgData name="Nadine Guingand" userId="0adc250a-9a92-426f-befb-57b199151797" providerId="ADAL" clId="{DD007A44-BD84-4DD0-95A1-22567DAA0BDE}" dt="2024-07-25T13:15:26.036" v="1179" actId="2085"/>
          <ac:spMkLst>
            <pc:docMk/>
            <pc:sldMk cId="2475993834" sldId="354"/>
            <ac:spMk id="6" creationId="{593B1D85-75F6-7172-68BF-DC48B2AB2A6B}"/>
          </ac:spMkLst>
        </pc:spChg>
      </pc:sldChg>
      <pc:sldChg chg="add del modNotesTx">
        <pc:chgData name="Nadine Guingand" userId="0adc250a-9a92-426f-befb-57b199151797" providerId="ADAL" clId="{DD007A44-BD84-4DD0-95A1-22567DAA0BDE}" dt="2024-08-22T15:39:54.291" v="14148" actId="47"/>
        <pc:sldMkLst>
          <pc:docMk/>
          <pc:sldMk cId="684250067" sldId="355"/>
        </pc:sldMkLst>
      </pc:sldChg>
      <pc:sldChg chg="addSp delSp modSp new del mod modAnim modNotesTx">
        <pc:chgData name="Nadine Guingand" userId="0adc250a-9a92-426f-befb-57b199151797" providerId="ADAL" clId="{DD007A44-BD84-4DD0-95A1-22567DAA0BDE}" dt="2024-08-22T15:39:54.291" v="14148" actId="47"/>
        <pc:sldMkLst>
          <pc:docMk/>
          <pc:sldMk cId="1173477642" sldId="356"/>
        </pc:sldMkLst>
        <pc:spChg chg="mod">
          <ac:chgData name="Nadine Guingand" userId="0adc250a-9a92-426f-befb-57b199151797" providerId="ADAL" clId="{DD007A44-BD84-4DD0-95A1-22567DAA0BDE}" dt="2024-07-25T14:48:12.132" v="2894" actId="20577"/>
          <ac:spMkLst>
            <pc:docMk/>
            <pc:sldMk cId="1173477642" sldId="356"/>
            <ac:spMk id="2" creationId="{57DC1F35-8320-420E-2572-128136CBFA48}"/>
          </ac:spMkLst>
        </pc:spChg>
        <pc:spChg chg="del">
          <ac:chgData name="Nadine Guingand" userId="0adc250a-9a92-426f-befb-57b199151797" providerId="ADAL" clId="{DD007A44-BD84-4DD0-95A1-22567DAA0BDE}" dt="2024-07-25T14:10:18.756" v="1917" actId="478"/>
          <ac:spMkLst>
            <pc:docMk/>
            <pc:sldMk cId="1173477642" sldId="356"/>
            <ac:spMk id="3" creationId="{9FC4E0D1-80FD-8BDB-3A93-962C6014658F}"/>
          </ac:spMkLst>
        </pc:spChg>
        <pc:spChg chg="add del mod">
          <ac:chgData name="Nadine Guingand" userId="0adc250a-9a92-426f-befb-57b199151797" providerId="ADAL" clId="{DD007A44-BD84-4DD0-95A1-22567DAA0BDE}" dt="2024-07-25T14:38:06.617" v="2159" actId="478"/>
          <ac:spMkLst>
            <pc:docMk/>
            <pc:sldMk cId="1173477642" sldId="356"/>
            <ac:spMk id="6" creationId="{2AE49149-B255-5A45-01EB-C752C1E15D84}"/>
          </ac:spMkLst>
        </pc:spChg>
        <pc:spChg chg="add del mod">
          <ac:chgData name="Nadine Guingand" userId="0adc250a-9a92-426f-befb-57b199151797" providerId="ADAL" clId="{DD007A44-BD84-4DD0-95A1-22567DAA0BDE}" dt="2024-07-25T14:33:31.211" v="2083" actId="478"/>
          <ac:spMkLst>
            <pc:docMk/>
            <pc:sldMk cId="1173477642" sldId="356"/>
            <ac:spMk id="9" creationId="{F588D50C-7E7A-8BB2-8FFD-EFA08F3101BB}"/>
          </ac:spMkLst>
        </pc:spChg>
        <pc:spChg chg="add del mod">
          <ac:chgData name="Nadine Guingand" userId="0adc250a-9a92-426f-befb-57b199151797" providerId="ADAL" clId="{DD007A44-BD84-4DD0-95A1-22567DAA0BDE}" dt="2024-07-25T14:29:16.013" v="1982" actId="478"/>
          <ac:spMkLst>
            <pc:docMk/>
            <pc:sldMk cId="1173477642" sldId="356"/>
            <ac:spMk id="10" creationId="{4BB72138-EA50-93CA-88B5-BF59CCDD0719}"/>
          </ac:spMkLst>
        </pc:spChg>
        <pc:spChg chg="add del mod">
          <ac:chgData name="Nadine Guingand" userId="0adc250a-9a92-426f-befb-57b199151797" providerId="ADAL" clId="{DD007A44-BD84-4DD0-95A1-22567DAA0BDE}" dt="2024-07-25T14:29:14.939" v="1981" actId="478"/>
          <ac:spMkLst>
            <pc:docMk/>
            <pc:sldMk cId="1173477642" sldId="356"/>
            <ac:spMk id="11" creationId="{105F2CAB-2CE3-04A2-9F40-F5C80CDB4E01}"/>
          </ac:spMkLst>
        </pc:spChg>
        <pc:spChg chg="add del mod">
          <ac:chgData name="Nadine Guingand" userId="0adc250a-9a92-426f-befb-57b199151797" providerId="ADAL" clId="{DD007A44-BD84-4DD0-95A1-22567DAA0BDE}" dt="2024-07-25T14:29:13.980" v="1980" actId="478"/>
          <ac:spMkLst>
            <pc:docMk/>
            <pc:sldMk cId="1173477642" sldId="356"/>
            <ac:spMk id="12" creationId="{79989601-D715-893B-508B-2B3C11A1FDA2}"/>
          </ac:spMkLst>
        </pc:spChg>
        <pc:spChg chg="add del mod">
          <ac:chgData name="Nadine Guingand" userId="0adc250a-9a92-426f-befb-57b199151797" providerId="ADAL" clId="{DD007A44-BD84-4DD0-95A1-22567DAA0BDE}" dt="2024-07-25T14:29:38.560" v="1993" actId="478"/>
          <ac:spMkLst>
            <pc:docMk/>
            <pc:sldMk cId="1173477642" sldId="356"/>
            <ac:spMk id="13" creationId="{9B169F94-53CF-311C-D3B9-697B473B7005}"/>
          </ac:spMkLst>
        </pc:spChg>
        <pc:spChg chg="add del mod">
          <ac:chgData name="Nadine Guingand" userId="0adc250a-9a92-426f-befb-57b199151797" providerId="ADAL" clId="{DD007A44-BD84-4DD0-95A1-22567DAA0BDE}" dt="2024-07-25T14:29:37.739" v="1992" actId="478"/>
          <ac:spMkLst>
            <pc:docMk/>
            <pc:sldMk cId="1173477642" sldId="356"/>
            <ac:spMk id="14" creationId="{C606CDE8-0DFB-0DED-B708-FBD491C45450}"/>
          </ac:spMkLst>
        </pc:spChg>
        <pc:spChg chg="add del mod">
          <ac:chgData name="Nadine Guingand" userId="0adc250a-9a92-426f-befb-57b199151797" providerId="ADAL" clId="{DD007A44-BD84-4DD0-95A1-22567DAA0BDE}" dt="2024-07-25T14:33:33.962" v="2084" actId="478"/>
          <ac:spMkLst>
            <pc:docMk/>
            <pc:sldMk cId="1173477642" sldId="356"/>
            <ac:spMk id="15" creationId="{A2579641-9E9A-74E2-9FD9-5582C2509FEF}"/>
          </ac:spMkLst>
        </pc:spChg>
        <pc:spChg chg="add del mod">
          <ac:chgData name="Nadine Guingand" userId="0adc250a-9a92-426f-befb-57b199151797" providerId="ADAL" clId="{DD007A44-BD84-4DD0-95A1-22567DAA0BDE}" dt="2024-07-25T14:33:33.962" v="2084" actId="478"/>
          <ac:spMkLst>
            <pc:docMk/>
            <pc:sldMk cId="1173477642" sldId="356"/>
            <ac:spMk id="16" creationId="{D0DE0916-3843-2651-A64D-C39624E7ABFA}"/>
          </ac:spMkLst>
        </pc:spChg>
        <pc:spChg chg="add del">
          <ac:chgData name="Nadine Guingand" userId="0adc250a-9a92-426f-befb-57b199151797" providerId="ADAL" clId="{DD007A44-BD84-4DD0-95A1-22567DAA0BDE}" dt="2024-07-25T14:38:10.255" v="2160" actId="478"/>
          <ac:spMkLst>
            <pc:docMk/>
            <pc:sldMk cId="1173477642" sldId="356"/>
            <ac:spMk id="39" creationId="{45BB9F83-947C-51BD-E99C-CD5B0BD14130}"/>
          </ac:spMkLst>
        </pc:spChg>
        <pc:spChg chg="add del mod">
          <ac:chgData name="Nadine Guingand" userId="0adc250a-9a92-426f-befb-57b199151797" providerId="ADAL" clId="{DD007A44-BD84-4DD0-95A1-22567DAA0BDE}" dt="2024-07-25T14:38:10.255" v="2160" actId="478"/>
          <ac:spMkLst>
            <pc:docMk/>
            <pc:sldMk cId="1173477642" sldId="356"/>
            <ac:spMk id="40" creationId="{38A81C2B-9828-0391-8973-15E79FF6CE6D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41" creationId="{238EABDA-C9C1-A7B2-D493-8323E3AE7BAA}"/>
          </ac:spMkLst>
        </pc:spChg>
        <pc:spChg chg="add del mod">
          <ac:chgData name="Nadine Guingand" userId="0adc250a-9a92-426f-befb-57b199151797" providerId="ADAL" clId="{DD007A44-BD84-4DD0-95A1-22567DAA0BDE}" dt="2024-07-25T14:38:26.280" v="2164" actId="478"/>
          <ac:spMkLst>
            <pc:docMk/>
            <pc:sldMk cId="1173477642" sldId="356"/>
            <ac:spMk id="42" creationId="{3399059C-5C54-1DDA-961C-871394DA3557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43" creationId="{8317261A-31C1-AEAD-EA76-4AA751E58CA0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44" creationId="{5B27CD60-0406-7F01-6AC0-BBE230F38AB0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45" creationId="{6436EB75-F2AD-0DB7-268B-7E76368F33B4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46" creationId="{0F8665EE-08E8-B28B-38BE-E51D19A6318B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47" creationId="{D984347B-63E3-2E8A-160C-F2F1EC655A7F}"/>
          </ac:spMkLst>
        </pc:spChg>
        <pc:spChg chg="add del mod">
          <ac:chgData name="Nadine Guingand" userId="0adc250a-9a92-426f-befb-57b199151797" providerId="ADAL" clId="{DD007A44-BD84-4DD0-95A1-22567DAA0BDE}" dt="2024-07-25T14:42:55.094" v="2317"/>
          <ac:spMkLst>
            <pc:docMk/>
            <pc:sldMk cId="1173477642" sldId="356"/>
            <ac:spMk id="48" creationId="{E1FC0C4E-F867-FCAF-312B-D3427D3C45C9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49" creationId="{B0CC735A-0D5D-91F9-D7EE-5B81549C8F5D}"/>
          </ac:spMkLst>
        </pc:spChg>
        <pc:spChg chg="add del mod">
          <ac:chgData name="Nadine Guingand" userId="0adc250a-9a92-426f-befb-57b199151797" providerId="ADAL" clId="{DD007A44-BD84-4DD0-95A1-22567DAA0BDE}" dt="2024-07-25T14:40:46.554" v="2255" actId="478"/>
          <ac:spMkLst>
            <pc:docMk/>
            <pc:sldMk cId="1173477642" sldId="356"/>
            <ac:spMk id="50" creationId="{4BC15692-DCCD-585E-9C36-A1A5281A3BF2}"/>
          </ac:spMkLst>
        </pc:spChg>
        <pc:spChg chg="add del mod">
          <ac:chgData name="Nadine Guingand" userId="0adc250a-9a92-426f-befb-57b199151797" providerId="ADAL" clId="{DD007A44-BD84-4DD0-95A1-22567DAA0BDE}" dt="2024-07-25T14:40:44.581" v="2253" actId="478"/>
          <ac:spMkLst>
            <pc:docMk/>
            <pc:sldMk cId="1173477642" sldId="356"/>
            <ac:spMk id="51" creationId="{67032D24-BD1D-5A6A-15C0-EF7EB49E9A23}"/>
          </ac:spMkLst>
        </pc:spChg>
        <pc:spChg chg="add del mod">
          <ac:chgData name="Nadine Guingand" userId="0adc250a-9a92-426f-befb-57b199151797" providerId="ADAL" clId="{DD007A44-BD84-4DD0-95A1-22567DAA0BDE}" dt="2024-07-25T14:40:45.590" v="2254" actId="478"/>
          <ac:spMkLst>
            <pc:docMk/>
            <pc:sldMk cId="1173477642" sldId="356"/>
            <ac:spMk id="52" creationId="{96475662-CBC0-F671-F36A-61F134123004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53" creationId="{9EAC902D-14E4-9D36-7938-59E3941F48D1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54" creationId="{1890596E-F17E-8062-5939-50EBE0BAF9B7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55" creationId="{350224E4-6DF7-A6A1-F234-F1FC8A52DB0C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56" creationId="{4490FE4C-D418-6FB1-B2DB-D6DA10EC5026}"/>
          </ac:spMkLst>
        </pc:spChg>
        <pc:spChg chg="add del mod">
          <ac:chgData name="Nadine Guingand" userId="0adc250a-9a92-426f-befb-57b199151797" providerId="ADAL" clId="{DD007A44-BD84-4DD0-95A1-22567DAA0BDE}" dt="2024-07-25T14:42:50.750" v="2316"/>
          <ac:spMkLst>
            <pc:docMk/>
            <pc:sldMk cId="1173477642" sldId="356"/>
            <ac:spMk id="57" creationId="{9F4643F3-8314-9B84-B0DE-B3A3187F37E7}"/>
          </ac:spMkLst>
        </pc:spChg>
        <pc:spChg chg="del mod">
          <ac:chgData name="Nadine Guingand" userId="0adc250a-9a92-426f-befb-57b199151797" providerId="ADAL" clId="{DD007A44-BD84-4DD0-95A1-22567DAA0BDE}" dt="2024-07-25T14:42:55.094" v="2317"/>
          <ac:spMkLst>
            <pc:docMk/>
            <pc:sldMk cId="1173477642" sldId="356"/>
            <ac:spMk id="58" creationId="{4B2CE4B8-14FE-6745-BE1F-8BFEF8EEFD31}"/>
          </ac:spMkLst>
        </pc:spChg>
        <pc:spChg chg="add del mod">
          <ac:chgData name="Nadine Guingand" userId="0adc250a-9a92-426f-befb-57b199151797" providerId="ADAL" clId="{DD007A44-BD84-4DD0-95A1-22567DAA0BDE}" dt="2024-07-25T14:51:34.647" v="2955"/>
          <ac:spMkLst>
            <pc:docMk/>
            <pc:sldMk cId="1173477642" sldId="356"/>
            <ac:spMk id="59" creationId="{3F50A77A-DF43-BF6A-CCD5-10ECA89D2B1E}"/>
          </ac:spMkLst>
        </pc:spChg>
        <pc:spChg chg="add mod ord">
          <ac:chgData name="Nadine Guingand" userId="0adc250a-9a92-426f-befb-57b199151797" providerId="ADAL" clId="{DD007A44-BD84-4DD0-95A1-22567DAA0BDE}" dt="2024-07-25T15:53:22.576" v="5017" actId="207"/>
          <ac:spMkLst>
            <pc:docMk/>
            <pc:sldMk cId="1173477642" sldId="356"/>
            <ac:spMk id="60" creationId="{F9B70CFB-BDEE-40F1-FF24-A7141D37D85E}"/>
          </ac:spMkLst>
        </pc:spChg>
        <pc:spChg chg="add del mod">
          <ac:chgData name="Nadine Guingand" userId="0adc250a-9a92-426f-befb-57b199151797" providerId="ADAL" clId="{DD007A44-BD84-4DD0-95A1-22567DAA0BDE}" dt="2024-07-25T14:51:34.647" v="2955"/>
          <ac:spMkLst>
            <pc:docMk/>
            <pc:sldMk cId="1173477642" sldId="356"/>
            <ac:spMk id="61" creationId="{758D05BF-5F14-666B-461D-5C9C6127BD69}"/>
          </ac:spMkLst>
        </pc:spChg>
        <pc:spChg chg="add mod ord">
          <ac:chgData name="Nadine Guingand" userId="0adc250a-9a92-426f-befb-57b199151797" providerId="ADAL" clId="{DD007A44-BD84-4DD0-95A1-22567DAA0BDE}" dt="2024-07-25T14:59:08.490" v="3521" actId="1076"/>
          <ac:spMkLst>
            <pc:docMk/>
            <pc:sldMk cId="1173477642" sldId="356"/>
            <ac:spMk id="62" creationId="{7BFBD677-B151-4DA3-D97A-77634031AD1A}"/>
          </ac:spMkLst>
        </pc:spChg>
        <pc:spChg chg="add mod">
          <ac:chgData name="Nadine Guingand" userId="0adc250a-9a92-426f-befb-57b199151797" providerId="ADAL" clId="{DD007A44-BD84-4DD0-95A1-22567DAA0BDE}" dt="2024-07-25T14:49:58.001" v="2933" actId="207"/>
          <ac:spMkLst>
            <pc:docMk/>
            <pc:sldMk cId="1173477642" sldId="356"/>
            <ac:spMk id="63" creationId="{72787359-1697-D4E4-2877-EB351B5AEFA3}"/>
          </ac:spMkLst>
        </pc:spChg>
        <pc:spChg chg="mod">
          <ac:chgData name="Nadine Guingand" userId="0adc250a-9a92-426f-befb-57b199151797" providerId="ADAL" clId="{DD007A44-BD84-4DD0-95A1-22567DAA0BDE}" dt="2024-07-25T14:51:17.962" v="2947"/>
          <ac:spMkLst>
            <pc:docMk/>
            <pc:sldMk cId="1173477642" sldId="356"/>
            <ac:spMk id="64" creationId="{953D5290-922F-ED5C-F16D-85C048635B2B}"/>
          </ac:spMkLst>
        </pc:spChg>
        <pc:spChg chg="mod">
          <ac:chgData name="Nadine Guingand" userId="0adc250a-9a92-426f-befb-57b199151797" providerId="ADAL" clId="{DD007A44-BD84-4DD0-95A1-22567DAA0BDE}" dt="2024-07-25T14:58:54.982" v="3518" actId="14100"/>
          <ac:spMkLst>
            <pc:docMk/>
            <pc:sldMk cId="1173477642" sldId="356"/>
            <ac:spMk id="65" creationId="{D4883E07-A2B1-E1C9-3857-1B09D9139741}"/>
          </ac:spMkLst>
        </pc:spChg>
        <pc:spChg chg="add del mod">
          <ac:chgData name="Nadine Guingand" userId="0adc250a-9a92-426f-befb-57b199151797" providerId="ADAL" clId="{DD007A44-BD84-4DD0-95A1-22567DAA0BDE}" dt="2024-07-25T14:56:20.761" v="3104"/>
          <ac:spMkLst>
            <pc:docMk/>
            <pc:sldMk cId="1173477642" sldId="356"/>
            <ac:spMk id="66" creationId="{EAC12C40-2640-07D1-96FE-E3AF227221CE}"/>
          </ac:spMkLst>
        </pc:spChg>
        <pc:spChg chg="add del mod">
          <ac:chgData name="Nadine Guingand" userId="0adc250a-9a92-426f-befb-57b199151797" providerId="ADAL" clId="{DD007A44-BD84-4DD0-95A1-22567DAA0BDE}" dt="2024-07-25T14:56:20.761" v="3104"/>
          <ac:spMkLst>
            <pc:docMk/>
            <pc:sldMk cId="1173477642" sldId="356"/>
            <ac:spMk id="67" creationId="{06A8B3A2-40BD-099E-2209-49AF6E153C12}"/>
          </ac:spMkLst>
        </pc:spChg>
        <pc:spChg chg="add del mod">
          <ac:chgData name="Nadine Guingand" userId="0adc250a-9a92-426f-befb-57b199151797" providerId="ADAL" clId="{DD007A44-BD84-4DD0-95A1-22567DAA0BDE}" dt="2024-07-25T14:56:20.761" v="3104"/>
          <ac:spMkLst>
            <pc:docMk/>
            <pc:sldMk cId="1173477642" sldId="356"/>
            <ac:spMk id="68" creationId="{FF3156D5-F9E3-7028-B7CB-1311C41EF8B3}"/>
          </ac:spMkLst>
        </pc:spChg>
        <pc:spChg chg="mod">
          <ac:chgData name="Nadine Guingand" userId="0adc250a-9a92-426f-befb-57b199151797" providerId="ADAL" clId="{DD007A44-BD84-4DD0-95A1-22567DAA0BDE}" dt="2024-07-25T14:59:17.482" v="3523" actId="14100"/>
          <ac:spMkLst>
            <pc:docMk/>
            <pc:sldMk cId="1173477642" sldId="356"/>
            <ac:spMk id="69" creationId="{F6CE1E50-6EB6-37BA-1F77-DF86DE816454}"/>
          </ac:spMkLst>
        </pc:spChg>
        <pc:grpChg chg="add mod">
          <ac:chgData name="Nadine Guingand" userId="0adc250a-9a92-426f-befb-57b199151797" providerId="ADAL" clId="{DD007A44-BD84-4DD0-95A1-22567DAA0BDE}" dt="2024-07-25T14:34:55.026" v="2098" actId="164"/>
          <ac:grpSpMkLst>
            <pc:docMk/>
            <pc:sldMk cId="1173477642" sldId="356"/>
            <ac:grpSpMk id="31" creationId="{752EBDC8-C248-D40A-EF95-C1E5801D1B5F}"/>
          </ac:grpSpMkLst>
        </pc:grpChg>
        <pc:grpChg chg="add del mod">
          <ac:chgData name="Nadine Guingand" userId="0adc250a-9a92-426f-befb-57b199151797" providerId="ADAL" clId="{DD007A44-BD84-4DD0-95A1-22567DAA0BDE}" dt="2024-07-25T14:38:10.255" v="2160" actId="478"/>
          <ac:grpSpMkLst>
            <pc:docMk/>
            <pc:sldMk cId="1173477642" sldId="356"/>
            <ac:grpSpMk id="32" creationId="{16A0488A-6586-C346-8D80-B8B10B4BEA64}"/>
          </ac:grpSpMkLst>
        </pc:grpChg>
        <pc:picChg chg="add del mod">
          <ac:chgData name="Nadine Guingand" userId="0adc250a-9a92-426f-befb-57b199151797" providerId="ADAL" clId="{DD007A44-BD84-4DD0-95A1-22567DAA0BDE}" dt="2024-07-25T15:53:27.698" v="5018" actId="478"/>
          <ac:picMkLst>
            <pc:docMk/>
            <pc:sldMk cId="1173477642" sldId="356"/>
            <ac:picMk id="70" creationId="{2DCBBF25-7BFE-CCF7-3297-316E13515CFE}"/>
          </ac:picMkLst>
        </pc:pic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8" creationId="{DC2F452B-8F65-48DC-078B-DC8BC789E4D8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17" creationId="{AA739AE1-5DA5-8155-E6E4-0BF4C09DDC03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19" creationId="{F9E97916-069B-A18D-712C-C3A75C7DFB9A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0" creationId="{96DD68A5-A25B-20FA-AD4D-85F83DE5B714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1" creationId="{1E9D2B19-72DB-7253-DD1E-60B45BDB01F9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2" creationId="{F117E310-093A-0002-5E4C-99A8ED2A2D51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3" creationId="{89427656-FF29-CB9D-FCCE-F66A72CF7FE3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4" creationId="{25EB58E0-2DA3-AF71-BAB7-E09DBF6A6940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5" creationId="{563D5E67-2C2B-028B-D751-732C2298A4F0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7" creationId="{0273019F-A89C-B2C0-9512-2563223851B2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8" creationId="{BA83B2BE-5868-2C63-6885-2AE58FAA9B3F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29" creationId="{4891260F-DA78-E0BB-8E7C-650DB2E86204}"/>
          </ac:cxnSpMkLst>
        </pc:cxnChg>
        <pc:cxnChg chg="add mod">
          <ac:chgData name="Nadine Guingand" userId="0adc250a-9a92-426f-befb-57b199151797" providerId="ADAL" clId="{DD007A44-BD84-4DD0-95A1-22567DAA0BDE}" dt="2024-07-25T14:36:50.142" v="2151" actId="692"/>
          <ac:cxnSpMkLst>
            <pc:docMk/>
            <pc:sldMk cId="1173477642" sldId="356"/>
            <ac:cxnSpMk id="30" creationId="{A63612C0-8AC9-20FE-2ACC-EA8C98401D6D}"/>
          </ac:cxnSpMkLst>
        </pc:cxnChg>
        <pc:cxnChg chg="add del mod">
          <ac:chgData name="Nadine Guingand" userId="0adc250a-9a92-426f-befb-57b199151797" providerId="ADAL" clId="{DD007A44-BD84-4DD0-95A1-22567DAA0BDE}" dt="2024-07-25T14:36:22.926" v="2105" actId="478"/>
          <ac:cxnSpMkLst>
            <pc:docMk/>
            <pc:sldMk cId="1173477642" sldId="356"/>
            <ac:cxnSpMk id="34" creationId="{444F32B6-28D7-5F00-75EC-FCAA21A5B174}"/>
          </ac:cxnSpMkLst>
        </pc:cxnChg>
        <pc:cxnChg chg="add del">
          <ac:chgData name="Nadine Guingand" userId="0adc250a-9a92-426f-befb-57b199151797" providerId="ADAL" clId="{DD007A44-BD84-4DD0-95A1-22567DAA0BDE}" dt="2024-07-25T14:37:50.458" v="2155" actId="478"/>
          <ac:cxnSpMkLst>
            <pc:docMk/>
            <pc:sldMk cId="1173477642" sldId="356"/>
            <ac:cxnSpMk id="37" creationId="{BE0CD20C-3CD2-78BD-6412-59CBA6A452B1}"/>
          </ac:cxnSpMkLst>
        </pc:cxnChg>
        <pc:cxnChg chg="add del mod">
          <ac:chgData name="Nadine Guingand" userId="0adc250a-9a92-426f-befb-57b199151797" providerId="ADAL" clId="{DD007A44-BD84-4DD0-95A1-22567DAA0BDE}" dt="2024-07-25T14:37:51.644" v="2156" actId="478"/>
          <ac:cxnSpMkLst>
            <pc:docMk/>
            <pc:sldMk cId="1173477642" sldId="356"/>
            <ac:cxnSpMk id="38" creationId="{E62F10FE-47DB-E648-CCF2-257DA189C71C}"/>
          </ac:cxnSpMkLst>
        </pc:cxnChg>
      </pc:sldChg>
      <pc:sldChg chg="addSp new del mod">
        <pc:chgData name="Nadine Guingand" userId="0adc250a-9a92-426f-befb-57b199151797" providerId="ADAL" clId="{DD007A44-BD84-4DD0-95A1-22567DAA0BDE}" dt="2024-08-22T15:39:57.527" v="14149" actId="47"/>
        <pc:sldMkLst>
          <pc:docMk/>
          <pc:sldMk cId="3576759324" sldId="357"/>
        </pc:sldMkLst>
        <pc:picChg chg="add">
          <ac:chgData name="Nadine Guingand" userId="0adc250a-9a92-426f-befb-57b199151797" providerId="ADAL" clId="{DD007A44-BD84-4DD0-95A1-22567DAA0BDE}" dt="2024-07-25T15:03:04.747" v="3580" actId="22"/>
          <ac:picMkLst>
            <pc:docMk/>
            <pc:sldMk cId="3576759324" sldId="357"/>
            <ac:picMk id="7" creationId="{83E55643-0BE1-3F77-37D6-41C776A7E004}"/>
          </ac:picMkLst>
        </pc:picChg>
      </pc:sldChg>
      <pc:sldChg chg="addSp delSp modSp new del mod">
        <pc:chgData name="Nadine Guingand" userId="0adc250a-9a92-426f-befb-57b199151797" providerId="ADAL" clId="{DD007A44-BD84-4DD0-95A1-22567DAA0BDE}" dt="2024-08-22T15:39:57.527" v="14149" actId="47"/>
        <pc:sldMkLst>
          <pc:docMk/>
          <pc:sldMk cId="981090437" sldId="358"/>
        </pc:sldMkLst>
        <pc:spChg chg="del">
          <ac:chgData name="Nadine Guingand" userId="0adc250a-9a92-426f-befb-57b199151797" providerId="ADAL" clId="{DD007A44-BD84-4DD0-95A1-22567DAA0BDE}" dt="2024-07-25T15:03:22.361" v="3584" actId="478"/>
          <ac:spMkLst>
            <pc:docMk/>
            <pc:sldMk cId="981090437" sldId="358"/>
            <ac:spMk id="3" creationId="{4D2BBB90-7144-074C-1752-FEE00FE1FB81}"/>
          </ac:spMkLst>
        </pc:spChg>
        <pc:spChg chg="add del mod">
          <ac:chgData name="Nadine Guingand" userId="0adc250a-9a92-426f-befb-57b199151797" providerId="ADAL" clId="{DD007A44-BD84-4DD0-95A1-22567DAA0BDE}" dt="2024-07-25T15:04:27.750" v="3602"/>
          <ac:spMkLst>
            <pc:docMk/>
            <pc:sldMk cId="981090437" sldId="358"/>
            <ac:spMk id="7" creationId="{E49EBB90-BA10-7C56-DC5A-DE0CDE8707EA}"/>
          </ac:spMkLst>
        </pc:spChg>
        <pc:spChg chg="add del mod">
          <ac:chgData name="Nadine Guingand" userId="0adc250a-9a92-426f-befb-57b199151797" providerId="ADAL" clId="{DD007A44-BD84-4DD0-95A1-22567DAA0BDE}" dt="2024-07-25T15:04:27.750" v="3602"/>
          <ac:spMkLst>
            <pc:docMk/>
            <pc:sldMk cId="981090437" sldId="358"/>
            <ac:spMk id="9" creationId="{079C16AC-1068-4176-58A8-4A54D66D308D}"/>
          </ac:spMkLst>
        </pc:spChg>
        <pc:spChg chg="add del mod">
          <ac:chgData name="Nadine Guingand" userId="0adc250a-9a92-426f-befb-57b199151797" providerId="ADAL" clId="{DD007A44-BD84-4DD0-95A1-22567DAA0BDE}" dt="2024-07-25T15:04:27.750" v="3602"/>
          <ac:spMkLst>
            <pc:docMk/>
            <pc:sldMk cId="981090437" sldId="358"/>
            <ac:spMk id="10" creationId="{FC6D49F7-9673-7725-0EAB-382FD3F98D75}"/>
          </ac:spMkLst>
        </pc:spChg>
        <pc:spChg chg="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11" creationId="{ECF8FAC2-63D3-8299-D131-A869C28D228E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14" creationId="{5940047A-B8C5-4126-74EE-EECDC142B291}"/>
          </ac:spMkLst>
        </pc:spChg>
        <pc:spChg chg="add mod or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15" creationId="{A9EB57A6-684B-479F-C921-816BB6522B4D}"/>
          </ac:spMkLst>
        </pc:spChg>
        <pc:spChg chg="add del mod ord">
          <ac:chgData name="Nadine Guingand" userId="0adc250a-9a92-426f-befb-57b199151797" providerId="ADAL" clId="{DD007A44-BD84-4DD0-95A1-22567DAA0BDE}" dt="2024-07-25T15:17:34.178" v="4325" actId="478"/>
          <ac:spMkLst>
            <pc:docMk/>
            <pc:sldMk cId="981090437" sldId="358"/>
            <ac:spMk id="16" creationId="{8D54EDBE-86E4-D00B-06BA-3AA65311A6D8}"/>
          </ac:spMkLst>
        </pc:spChg>
        <pc:spChg chg="add del mod">
          <ac:chgData name="Nadine Guingand" userId="0adc250a-9a92-426f-befb-57b199151797" providerId="ADAL" clId="{DD007A44-BD84-4DD0-95A1-22567DAA0BDE}" dt="2024-07-25T15:43:23.967" v="4856"/>
          <ac:spMkLst>
            <pc:docMk/>
            <pc:sldMk cId="981090437" sldId="358"/>
            <ac:spMk id="17" creationId="{35930F48-46EB-9124-B554-96D1163B3367}"/>
          </ac:spMkLst>
        </pc:spChg>
        <pc:spChg chg="add del mod">
          <ac:chgData name="Nadine Guingand" userId="0adc250a-9a92-426f-befb-57b199151797" providerId="ADAL" clId="{DD007A44-BD84-4DD0-95A1-22567DAA0BDE}" dt="2024-07-25T15:43:23.967" v="4856"/>
          <ac:spMkLst>
            <pc:docMk/>
            <pc:sldMk cId="981090437" sldId="358"/>
            <ac:spMk id="18" creationId="{9E5B1301-57C2-43ED-80D7-111E272EBEBA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26" creationId="{F9CFC7C6-7223-C184-AB4C-3C650449E610}"/>
          </ac:spMkLst>
        </pc:spChg>
        <pc:spChg chg="add del">
          <ac:chgData name="Nadine Guingand" userId="0adc250a-9a92-426f-befb-57b199151797" providerId="ADAL" clId="{DD007A44-BD84-4DD0-95A1-22567DAA0BDE}" dt="2024-07-25T15:18:28.711" v="4332" actId="478"/>
          <ac:spMkLst>
            <pc:docMk/>
            <pc:sldMk cId="981090437" sldId="358"/>
            <ac:spMk id="27" creationId="{FAF14E34-9E0F-F755-B615-EC09BF9D7C9F}"/>
          </ac:spMkLst>
        </pc:spChg>
        <pc:spChg chg="add mod or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28" creationId="{0CA3D969-ED43-20EB-AC5D-A736DD116DD0}"/>
          </ac:spMkLst>
        </pc:spChg>
        <pc:spChg chg="add del mod">
          <ac:chgData name="Nadine Guingand" userId="0adc250a-9a92-426f-befb-57b199151797" providerId="ADAL" clId="{DD007A44-BD84-4DD0-95A1-22567DAA0BDE}" dt="2024-07-25T15:20:07.854" v="4349" actId="478"/>
          <ac:spMkLst>
            <pc:docMk/>
            <pc:sldMk cId="981090437" sldId="358"/>
            <ac:spMk id="29" creationId="{738B41DA-BFBC-5249-C2C3-D8C5BA8297CC}"/>
          </ac:spMkLst>
        </pc:spChg>
        <pc:spChg chg="add del mod">
          <ac:chgData name="Nadine Guingand" userId="0adc250a-9a92-426f-befb-57b199151797" providerId="ADAL" clId="{DD007A44-BD84-4DD0-95A1-22567DAA0BDE}" dt="2024-07-25T15:21:35.954" v="4360" actId="478"/>
          <ac:spMkLst>
            <pc:docMk/>
            <pc:sldMk cId="981090437" sldId="358"/>
            <ac:spMk id="30" creationId="{F46ADB33-8381-3DD1-056D-FC72ABA1F200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31" creationId="{FBBDAFDD-B62D-10E3-EF74-DC71A8F83D04}"/>
          </ac:spMkLst>
        </pc:spChg>
        <pc:spChg chg="add del mod">
          <ac:chgData name="Nadine Guingand" userId="0adc250a-9a92-426f-befb-57b199151797" providerId="ADAL" clId="{DD007A44-BD84-4DD0-95A1-22567DAA0BDE}" dt="2024-07-25T15:34:38.398" v="4657" actId="478"/>
          <ac:spMkLst>
            <pc:docMk/>
            <pc:sldMk cId="981090437" sldId="358"/>
            <ac:spMk id="32" creationId="{DC12580F-274E-0933-BC67-92EC6AA35B4E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33" creationId="{8B9A61D7-D901-D6C2-6329-973C117D71B4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34" creationId="{0F463086-224A-A85A-2A3A-065727F4A13F}"/>
          </ac:spMkLst>
        </pc:spChg>
        <pc:spChg chg="add del mod">
          <ac:chgData name="Nadine Guingand" userId="0adc250a-9a92-426f-befb-57b199151797" providerId="ADAL" clId="{DD007A44-BD84-4DD0-95A1-22567DAA0BDE}" dt="2024-07-25T15:30:53.414" v="4608" actId="478"/>
          <ac:spMkLst>
            <pc:docMk/>
            <pc:sldMk cId="981090437" sldId="358"/>
            <ac:spMk id="35" creationId="{66CECA6B-628C-F1C7-EA51-189755BD49EC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36" creationId="{CC8D552E-ACE6-F8FD-0D64-6021ABB3759D}"/>
          </ac:spMkLst>
        </pc:spChg>
        <pc:spChg chg="add del mod">
          <ac:chgData name="Nadine Guingand" userId="0adc250a-9a92-426f-befb-57b199151797" providerId="ADAL" clId="{DD007A44-BD84-4DD0-95A1-22567DAA0BDE}" dt="2024-07-25T15:43:23.967" v="4856"/>
          <ac:spMkLst>
            <pc:docMk/>
            <pc:sldMk cId="981090437" sldId="358"/>
            <ac:spMk id="37" creationId="{3C03981C-F0DF-4EE3-C49B-CDB6BD541AB0}"/>
          </ac:spMkLst>
        </pc:spChg>
        <pc:spChg chg="add del mod">
          <ac:chgData name="Nadine Guingand" userId="0adc250a-9a92-426f-befb-57b199151797" providerId="ADAL" clId="{DD007A44-BD84-4DD0-95A1-22567DAA0BDE}" dt="2024-07-25T15:43:23.967" v="4856"/>
          <ac:spMkLst>
            <pc:docMk/>
            <pc:sldMk cId="981090437" sldId="358"/>
            <ac:spMk id="38" creationId="{8034BEFA-32DB-8411-BD1D-F1ACBB27A21B}"/>
          </ac:spMkLst>
        </pc:spChg>
        <pc:spChg chg="add del mod">
          <ac:chgData name="Nadine Guingand" userId="0adc250a-9a92-426f-befb-57b199151797" providerId="ADAL" clId="{DD007A44-BD84-4DD0-95A1-22567DAA0BDE}" dt="2024-07-25T15:39:31.738" v="4803" actId="478"/>
          <ac:spMkLst>
            <pc:docMk/>
            <pc:sldMk cId="981090437" sldId="358"/>
            <ac:spMk id="39" creationId="{CDB560D3-FE5D-8CC7-AEAE-3838E06099A6}"/>
          </ac:spMkLst>
        </pc:spChg>
        <pc:spChg chg="add del mod">
          <ac:chgData name="Nadine Guingand" userId="0adc250a-9a92-426f-befb-57b199151797" providerId="ADAL" clId="{DD007A44-BD84-4DD0-95A1-22567DAA0BDE}" dt="2024-07-25T15:43:23.967" v="4856"/>
          <ac:spMkLst>
            <pc:docMk/>
            <pc:sldMk cId="981090437" sldId="358"/>
            <ac:spMk id="40" creationId="{0D474E0A-AA5D-482D-9C19-F0060544DC06}"/>
          </ac:spMkLst>
        </pc:spChg>
        <pc:spChg chg="add del mod">
          <ac:chgData name="Nadine Guingand" userId="0adc250a-9a92-426f-befb-57b199151797" providerId="ADAL" clId="{DD007A44-BD84-4DD0-95A1-22567DAA0BDE}" dt="2024-07-25T15:43:23.967" v="4856"/>
          <ac:spMkLst>
            <pc:docMk/>
            <pc:sldMk cId="981090437" sldId="358"/>
            <ac:spMk id="41" creationId="{0A85FD44-FC01-635C-5258-01C2395EBDA2}"/>
          </ac:spMkLst>
        </pc:spChg>
        <pc:spChg chg="add del mod">
          <ac:chgData name="Nadine Guingand" userId="0adc250a-9a92-426f-befb-57b199151797" providerId="ADAL" clId="{DD007A44-BD84-4DD0-95A1-22567DAA0BDE}" dt="2024-07-25T15:38:29.760" v="4785" actId="1076"/>
          <ac:spMkLst>
            <pc:docMk/>
            <pc:sldMk cId="981090437" sldId="358"/>
            <ac:spMk id="42" creationId="{CD3AE983-6C2E-49D4-FB6A-F6E3B1988491}"/>
          </ac:spMkLst>
        </pc:spChg>
        <pc:spChg chg="add del mod">
          <ac:chgData name="Nadine Guingand" userId="0adc250a-9a92-426f-befb-57b199151797" providerId="ADAL" clId="{DD007A44-BD84-4DD0-95A1-22567DAA0BDE}" dt="2024-07-25T15:39:30.682" v="4802" actId="478"/>
          <ac:spMkLst>
            <pc:docMk/>
            <pc:sldMk cId="981090437" sldId="358"/>
            <ac:spMk id="43" creationId="{DFEAFB0A-08E2-DC63-452F-12A1A689F47C}"/>
          </ac:spMkLst>
        </pc:spChg>
        <pc:spChg chg="add del mod">
          <ac:chgData name="Nadine Guingand" userId="0adc250a-9a92-426f-befb-57b199151797" providerId="ADAL" clId="{DD007A44-BD84-4DD0-95A1-22567DAA0BDE}" dt="2024-07-25T15:42:54.300" v="4855" actId="478"/>
          <ac:spMkLst>
            <pc:docMk/>
            <pc:sldMk cId="981090437" sldId="358"/>
            <ac:spMk id="44" creationId="{87FC8E00-BF57-7D99-F31A-1E174E27F4C1}"/>
          </ac:spMkLst>
        </pc:spChg>
        <pc:spChg chg="add del mod">
          <ac:chgData name="Nadine Guingand" userId="0adc250a-9a92-426f-befb-57b199151797" providerId="ADAL" clId="{DD007A44-BD84-4DD0-95A1-22567DAA0BDE}" dt="2024-07-25T15:41:29.736" v="4833" actId="478"/>
          <ac:spMkLst>
            <pc:docMk/>
            <pc:sldMk cId="981090437" sldId="358"/>
            <ac:spMk id="45" creationId="{718F8038-FC48-4F91-1CBD-C488ED33FC13}"/>
          </ac:spMkLst>
        </pc:spChg>
        <pc:spChg chg="mod">
          <ac:chgData name="Nadine Guingand" userId="0adc250a-9a92-426f-befb-57b199151797" providerId="ADAL" clId="{DD007A44-BD84-4DD0-95A1-22567DAA0BDE}" dt="2024-07-25T15:41:04.264" v="4829"/>
          <ac:spMkLst>
            <pc:docMk/>
            <pc:sldMk cId="981090437" sldId="358"/>
            <ac:spMk id="46" creationId="{A25CD1A6-835B-59C2-CEB9-C7ADA570C01A}"/>
          </ac:spMkLst>
        </pc:spChg>
        <pc:spChg chg="mod">
          <ac:chgData name="Nadine Guingand" userId="0adc250a-9a92-426f-befb-57b199151797" providerId="ADAL" clId="{DD007A44-BD84-4DD0-95A1-22567DAA0BDE}" dt="2024-07-25T15:41:19.439" v="4831"/>
          <ac:spMkLst>
            <pc:docMk/>
            <pc:sldMk cId="981090437" sldId="358"/>
            <ac:spMk id="47" creationId="{EFE23F8F-FE0A-0897-C403-4C0201C4BF41}"/>
          </ac:spMkLst>
        </pc:spChg>
        <pc:spChg chg="add del mod">
          <ac:chgData name="Nadine Guingand" userId="0adc250a-9a92-426f-befb-57b199151797" providerId="ADAL" clId="{DD007A44-BD84-4DD0-95A1-22567DAA0BDE}" dt="2024-07-25T15:42:42.624" v="4853"/>
          <ac:spMkLst>
            <pc:docMk/>
            <pc:sldMk cId="981090437" sldId="358"/>
            <ac:spMk id="50" creationId="{60D1CEFC-2204-CA84-9A87-A9C0B403E389}"/>
          </ac:spMkLst>
        </pc:spChg>
        <pc:spChg chg="add del mod">
          <ac:chgData name="Nadine Guingand" userId="0adc250a-9a92-426f-befb-57b199151797" providerId="ADAL" clId="{DD007A44-BD84-4DD0-95A1-22567DAA0BDE}" dt="2024-07-25T15:42:42.624" v="4853"/>
          <ac:spMkLst>
            <pc:docMk/>
            <pc:sldMk cId="981090437" sldId="358"/>
            <ac:spMk id="51" creationId="{1F431F10-74A8-6EED-B490-DF7828C66CAA}"/>
          </ac:spMkLst>
        </pc:spChg>
        <pc:spChg chg="del mod">
          <ac:chgData name="Nadine Guingand" userId="0adc250a-9a92-426f-befb-57b199151797" providerId="ADAL" clId="{DD007A44-BD84-4DD0-95A1-22567DAA0BDE}" dt="2024-07-25T15:43:23.967" v="4856"/>
          <ac:spMkLst>
            <pc:docMk/>
            <pc:sldMk cId="981090437" sldId="358"/>
            <ac:spMk id="52" creationId="{E75D18FC-3275-2081-A6D0-89C560CB205C}"/>
          </ac:spMkLst>
        </pc:spChg>
        <pc:spChg chg="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53" creationId="{F5504661-AF82-922F-DB18-6414E89B4046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54" creationId="{E3C6EB87-89E1-9C10-64C8-A8DD9D67A254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55" creationId="{5A84A8FC-4946-665B-E4E6-F9357D996299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56" creationId="{EEBCBBA1-71AB-F7F9-A343-CCC4E06C697A}"/>
          </ac:spMkLst>
        </pc:spChg>
        <pc:spChg chg="add mod">
          <ac:chgData name="Nadine Guingand" userId="0adc250a-9a92-426f-befb-57b199151797" providerId="ADAL" clId="{DD007A44-BD84-4DD0-95A1-22567DAA0BDE}" dt="2024-07-25T15:55:09.817" v="5041" actId="164"/>
          <ac:spMkLst>
            <pc:docMk/>
            <pc:sldMk cId="981090437" sldId="358"/>
            <ac:spMk id="57" creationId="{D2C17ED1-BCE6-0E79-2963-994C6EE918CE}"/>
          </ac:spMkLst>
        </pc:spChg>
        <pc:grpChg chg="add mod ord">
          <ac:chgData name="Nadine Guingand" userId="0adc250a-9a92-426f-befb-57b199151797" providerId="ADAL" clId="{DD007A44-BD84-4DD0-95A1-22567DAA0BDE}" dt="2024-07-25T15:15:48.390" v="4217" actId="164"/>
          <ac:grpSpMkLst>
            <pc:docMk/>
            <pc:sldMk cId="981090437" sldId="358"/>
            <ac:grpSpMk id="23" creationId="{427520B7-5895-71DE-17C4-74358C65191C}"/>
          </ac:grpSpMkLst>
        </pc:grpChg>
        <pc:grpChg chg="add mod">
          <ac:chgData name="Nadine Guingand" userId="0adc250a-9a92-426f-befb-57b199151797" providerId="ADAL" clId="{DD007A44-BD84-4DD0-95A1-22567DAA0BDE}" dt="2024-07-25T15:55:16.256" v="5042" actId="1076"/>
          <ac:grpSpMkLst>
            <pc:docMk/>
            <pc:sldMk cId="981090437" sldId="358"/>
            <ac:grpSpMk id="60" creationId="{3275673D-7360-9A91-A91F-E262E6844E44}"/>
          </ac:grpSpMkLst>
        </pc:grpChg>
        <pc:picChg chg="add del mod">
          <ac:chgData name="Nadine Guingand" userId="0adc250a-9a92-426f-befb-57b199151797" providerId="ADAL" clId="{DD007A44-BD84-4DD0-95A1-22567DAA0BDE}" dt="2024-07-25T15:54:40.058" v="5019" actId="478"/>
          <ac:picMkLst>
            <pc:docMk/>
            <pc:sldMk cId="981090437" sldId="358"/>
            <ac:picMk id="6" creationId="{1B231B03-B86A-3305-B62B-DB5E48D2EA33}"/>
          </ac:picMkLst>
        </pc:picChg>
        <pc:picChg chg="add del mod">
          <ac:chgData name="Nadine Guingand" userId="0adc250a-9a92-426f-befb-57b199151797" providerId="ADAL" clId="{DD007A44-BD84-4DD0-95A1-22567DAA0BDE}" dt="2024-07-25T15:03:47.490" v="3588" actId="478"/>
          <ac:picMkLst>
            <pc:docMk/>
            <pc:sldMk cId="981090437" sldId="358"/>
            <ac:picMk id="8" creationId="{3415D39A-F145-6855-56A0-F55CD1D59557}"/>
          </ac:picMkLst>
        </pc:picChg>
        <pc:picChg chg="add mod">
          <ac:chgData name="Nadine Guingand" userId="0adc250a-9a92-426f-befb-57b199151797" providerId="ADAL" clId="{DD007A44-BD84-4DD0-95A1-22567DAA0BDE}" dt="2024-07-25T15:55:09.817" v="5041" actId="164"/>
          <ac:picMkLst>
            <pc:docMk/>
            <pc:sldMk cId="981090437" sldId="358"/>
            <ac:picMk id="58" creationId="{642E1F6F-3928-0955-87E7-23AD18A70853}"/>
          </ac:picMkLst>
        </pc:picChg>
        <pc:picChg chg="add mod">
          <ac:chgData name="Nadine Guingand" userId="0adc250a-9a92-426f-befb-57b199151797" providerId="ADAL" clId="{DD007A44-BD84-4DD0-95A1-22567DAA0BDE}" dt="2024-07-25T15:55:09.817" v="5041" actId="164"/>
          <ac:picMkLst>
            <pc:docMk/>
            <pc:sldMk cId="981090437" sldId="358"/>
            <ac:picMk id="59" creationId="{31FA274D-FC85-666B-5B5D-B8208C0A0C20}"/>
          </ac:picMkLst>
        </pc:picChg>
        <pc:cxnChg chg="add mod ord">
          <ac:chgData name="Nadine Guingand" userId="0adc250a-9a92-426f-befb-57b199151797" providerId="ADAL" clId="{DD007A44-BD84-4DD0-95A1-22567DAA0BDE}" dt="2024-07-25T15:55:09.817" v="5041" actId="164"/>
          <ac:cxnSpMkLst>
            <pc:docMk/>
            <pc:sldMk cId="981090437" sldId="358"/>
            <ac:cxnSpMk id="13" creationId="{2DBEE6D3-F91C-2B0A-175D-DFE5029C97A2}"/>
          </ac:cxnSpMkLst>
        </pc:cxnChg>
        <pc:cxnChg chg="add del mod">
          <ac:chgData name="Nadine Guingand" userId="0adc250a-9a92-426f-befb-57b199151797" providerId="ADAL" clId="{DD007A44-BD84-4DD0-95A1-22567DAA0BDE}" dt="2024-07-25T15:15:56.020" v="4224" actId="478"/>
          <ac:cxnSpMkLst>
            <pc:docMk/>
            <pc:sldMk cId="981090437" sldId="358"/>
            <ac:cxnSpMk id="20" creationId="{530E968E-458F-4D08-84B4-7CDCD10A9A30}"/>
          </ac:cxnSpMkLst>
        </pc:cxnChg>
        <pc:cxnChg chg="add del mod">
          <ac:chgData name="Nadine Guingand" userId="0adc250a-9a92-426f-befb-57b199151797" providerId="ADAL" clId="{DD007A44-BD84-4DD0-95A1-22567DAA0BDE}" dt="2024-07-25T15:15:50.407" v="4220" actId="11529"/>
          <ac:cxnSpMkLst>
            <pc:docMk/>
            <pc:sldMk cId="981090437" sldId="358"/>
            <ac:cxnSpMk id="22" creationId="{17FF1348-F363-E2FB-95D9-5A23ABEFF296}"/>
          </ac:cxnSpMkLst>
        </pc:cxnChg>
        <pc:cxnChg chg="add mod ord">
          <ac:chgData name="Nadine Guingand" userId="0adc250a-9a92-426f-befb-57b199151797" providerId="ADAL" clId="{DD007A44-BD84-4DD0-95A1-22567DAA0BDE}" dt="2024-07-25T15:55:09.817" v="5041" actId="164"/>
          <ac:cxnSpMkLst>
            <pc:docMk/>
            <pc:sldMk cId="981090437" sldId="358"/>
            <ac:cxnSpMk id="25" creationId="{6FF3784B-FA97-4BF8-8F92-3345C7F9DC5A}"/>
          </ac:cxnSpMkLst>
        </pc:cxnChg>
        <pc:cxnChg chg="add del">
          <ac:chgData name="Nadine Guingand" userId="0adc250a-9a92-426f-befb-57b199151797" providerId="ADAL" clId="{DD007A44-BD84-4DD0-95A1-22567DAA0BDE}" dt="2024-07-25T15:41:43.051" v="4836" actId="478"/>
          <ac:cxnSpMkLst>
            <pc:docMk/>
            <pc:sldMk cId="981090437" sldId="358"/>
            <ac:cxnSpMk id="49" creationId="{C37B2421-ADBA-8559-1679-AA5874AAD63E}"/>
          </ac:cxnSpMkLst>
        </pc:cxnChg>
      </pc:sldChg>
      <pc:sldChg chg="addSp delSp modSp add del mod ord modTransition modAnim modNotesTx">
        <pc:chgData name="Nadine Guingand" userId="0adc250a-9a92-426f-befb-57b199151797" providerId="ADAL" clId="{DD007A44-BD84-4DD0-95A1-22567DAA0BDE}" dt="2024-07-26T10:02:45.829" v="6681" actId="47"/>
        <pc:sldMkLst>
          <pc:docMk/>
          <pc:sldMk cId="3422148902" sldId="359"/>
        </pc:sldMkLst>
        <pc:spChg chg="mod">
          <ac:chgData name="Nadine Guingand" userId="0adc250a-9a92-426f-befb-57b199151797" providerId="ADAL" clId="{DD007A44-BD84-4DD0-95A1-22567DAA0BDE}" dt="2024-07-25T16:14:29.442" v="5298" actId="1076"/>
          <ac:spMkLst>
            <pc:docMk/>
            <pc:sldMk cId="3422148902" sldId="359"/>
            <ac:spMk id="2" creationId="{D7296D70-2D2A-0A3B-24D5-A8EA94DD138F}"/>
          </ac:spMkLst>
        </pc:spChg>
        <pc:spChg chg="add del mod">
          <ac:chgData name="Nadine Guingand" userId="0adc250a-9a92-426f-befb-57b199151797" providerId="ADAL" clId="{DD007A44-BD84-4DD0-95A1-22567DAA0BDE}" dt="2024-07-26T09:56:01.639" v="6460" actId="164"/>
          <ac:spMkLst>
            <pc:docMk/>
            <pc:sldMk cId="3422148902" sldId="359"/>
            <ac:spMk id="3" creationId="{4332A020-B157-3E15-C5E3-5E0C9EFF8B56}"/>
          </ac:spMkLst>
        </pc:spChg>
        <pc:spChg chg="add del mod">
          <ac:chgData name="Nadine Guingand" userId="0adc250a-9a92-426f-befb-57b199151797" providerId="ADAL" clId="{DD007A44-BD84-4DD0-95A1-22567DAA0BDE}" dt="2024-07-26T09:56:01.639" v="6460" actId="164"/>
          <ac:spMkLst>
            <pc:docMk/>
            <pc:sldMk cId="3422148902" sldId="359"/>
            <ac:spMk id="6" creationId="{C45A5097-FF14-7260-71FD-9519D029D625}"/>
          </ac:spMkLst>
        </pc:spChg>
        <pc:spChg chg="add mod">
          <ac:chgData name="Nadine Guingand" userId="0adc250a-9a92-426f-befb-57b199151797" providerId="ADAL" clId="{DD007A44-BD84-4DD0-95A1-22567DAA0BDE}" dt="2024-07-26T09:56:01.639" v="6460" actId="164"/>
          <ac:spMkLst>
            <pc:docMk/>
            <pc:sldMk cId="3422148902" sldId="359"/>
            <ac:spMk id="7" creationId="{8E489390-5F2B-FC93-F4D1-A93038494E2D}"/>
          </ac:spMkLst>
        </pc:spChg>
        <pc:spChg chg="add mod">
          <ac:chgData name="Nadine Guingand" userId="0adc250a-9a92-426f-befb-57b199151797" providerId="ADAL" clId="{DD007A44-BD84-4DD0-95A1-22567DAA0BDE}" dt="2024-07-26T09:56:01.639" v="6460" actId="164"/>
          <ac:spMkLst>
            <pc:docMk/>
            <pc:sldMk cId="3422148902" sldId="359"/>
            <ac:spMk id="8" creationId="{FE44E321-6853-E742-00B0-80101B34A649}"/>
          </ac:spMkLst>
        </pc:spChg>
        <pc:spChg chg="add del mod">
          <ac:chgData name="Nadine Guingand" userId="0adc250a-9a92-426f-befb-57b199151797" providerId="ADAL" clId="{DD007A44-BD84-4DD0-95A1-22567DAA0BDE}" dt="2024-07-25T15:58:33.169" v="5120"/>
          <ac:spMkLst>
            <pc:docMk/>
            <pc:sldMk cId="3422148902" sldId="359"/>
            <ac:spMk id="9" creationId="{F1A3AD95-F980-065A-352B-B9EA850D67C2}"/>
          </ac:spMkLst>
        </pc:spChg>
        <pc:spChg chg="add del mod">
          <ac:chgData name="Nadine Guingand" userId="0adc250a-9a92-426f-befb-57b199151797" providerId="ADAL" clId="{DD007A44-BD84-4DD0-95A1-22567DAA0BDE}" dt="2024-07-25T15:58:33.169" v="5120"/>
          <ac:spMkLst>
            <pc:docMk/>
            <pc:sldMk cId="3422148902" sldId="359"/>
            <ac:spMk id="10" creationId="{7E6832B2-2ECB-9CAE-206B-56A7F8BC2680}"/>
          </ac:spMkLst>
        </pc:spChg>
        <pc:spChg chg="add del mod">
          <ac:chgData name="Nadine Guingand" userId="0adc250a-9a92-426f-befb-57b199151797" providerId="ADAL" clId="{DD007A44-BD84-4DD0-95A1-22567DAA0BDE}" dt="2024-07-25T16:01:03.643" v="5151"/>
          <ac:spMkLst>
            <pc:docMk/>
            <pc:sldMk cId="3422148902" sldId="359"/>
            <ac:spMk id="12" creationId="{568D19D3-6F8B-3999-8FDE-62970E899E80}"/>
          </ac:spMkLst>
        </pc:spChg>
        <pc:spChg chg="mod">
          <ac:chgData name="Nadine Guingand" userId="0adc250a-9a92-426f-befb-57b199151797" providerId="ADAL" clId="{DD007A44-BD84-4DD0-95A1-22567DAA0BDE}" dt="2024-07-25T15:59:18.496" v="5131"/>
          <ac:spMkLst>
            <pc:docMk/>
            <pc:sldMk cId="3422148902" sldId="359"/>
            <ac:spMk id="16" creationId="{150C1D3B-04E2-1B55-692D-BC317D6AB7D2}"/>
          </ac:spMkLst>
        </pc:spChg>
        <pc:spChg chg="mod">
          <ac:chgData name="Nadine Guingand" userId="0adc250a-9a92-426f-befb-57b199151797" providerId="ADAL" clId="{DD007A44-BD84-4DD0-95A1-22567DAA0BDE}" dt="2024-07-25T15:59:51.469" v="5138"/>
          <ac:spMkLst>
            <pc:docMk/>
            <pc:sldMk cId="3422148902" sldId="359"/>
            <ac:spMk id="17" creationId="{F019A900-46AB-DEFB-7374-AB7ACA64F98E}"/>
          </ac:spMkLst>
        </pc:spChg>
        <pc:spChg chg="add del mod">
          <ac:chgData name="Nadine Guingand" userId="0adc250a-9a92-426f-befb-57b199151797" providerId="ADAL" clId="{DD007A44-BD84-4DD0-95A1-22567DAA0BDE}" dt="2024-07-25T16:01:03.643" v="5151"/>
          <ac:spMkLst>
            <pc:docMk/>
            <pc:sldMk cId="3422148902" sldId="359"/>
            <ac:spMk id="18" creationId="{3A28438B-ECD3-ACE8-F3C0-EC802460FCD8}"/>
          </ac:spMkLst>
        </pc:spChg>
        <pc:spChg chg="del mod">
          <ac:chgData name="Nadine Guingand" userId="0adc250a-9a92-426f-befb-57b199151797" providerId="ADAL" clId="{DD007A44-BD84-4DD0-95A1-22567DAA0BDE}" dt="2024-07-25T16:01:24.791" v="5155"/>
          <ac:spMkLst>
            <pc:docMk/>
            <pc:sldMk cId="3422148902" sldId="359"/>
            <ac:spMk id="19" creationId="{3F2AAC5A-B3FF-BED7-FAE4-0B3BFBB36CF7}"/>
          </ac:spMkLst>
        </pc:spChg>
        <pc:spChg chg="add del mod">
          <ac:chgData name="Nadine Guingand" userId="0adc250a-9a92-426f-befb-57b199151797" providerId="ADAL" clId="{DD007A44-BD84-4DD0-95A1-22567DAA0BDE}" dt="2024-07-25T16:01:24.791" v="5155"/>
          <ac:spMkLst>
            <pc:docMk/>
            <pc:sldMk cId="3422148902" sldId="359"/>
            <ac:spMk id="20" creationId="{66585966-DA73-7422-28D7-4ADB160A9AEF}"/>
          </ac:spMkLst>
        </pc:spChg>
        <pc:spChg chg="del mod">
          <ac:chgData name="Nadine Guingand" userId="0adc250a-9a92-426f-befb-57b199151797" providerId="ADAL" clId="{DD007A44-BD84-4DD0-95A1-22567DAA0BDE}" dt="2024-07-25T16:01:56.092" v="5163" actId="478"/>
          <ac:spMkLst>
            <pc:docMk/>
            <pc:sldMk cId="3422148902" sldId="359"/>
            <ac:spMk id="21" creationId="{F1ED2697-C448-0AB7-3957-C563CC24071D}"/>
          </ac:spMkLst>
        </pc:spChg>
        <pc:spChg chg="add del">
          <ac:chgData name="Nadine Guingand" userId="0adc250a-9a92-426f-befb-57b199151797" providerId="ADAL" clId="{DD007A44-BD84-4DD0-95A1-22567DAA0BDE}" dt="2024-07-25T16:02:25.504" v="5169"/>
          <ac:spMkLst>
            <pc:docMk/>
            <pc:sldMk cId="3422148902" sldId="359"/>
            <ac:spMk id="22" creationId="{E6CF77F9-92D3-179D-BB29-BA43D88972DE}"/>
          </ac:spMkLst>
        </pc:spChg>
        <pc:spChg chg="add del mod">
          <ac:chgData name="Nadine Guingand" userId="0adc250a-9a92-426f-befb-57b199151797" providerId="ADAL" clId="{DD007A44-BD84-4DD0-95A1-22567DAA0BDE}" dt="2024-07-25T16:02:25.504" v="5169"/>
          <ac:spMkLst>
            <pc:docMk/>
            <pc:sldMk cId="3422148902" sldId="359"/>
            <ac:spMk id="23" creationId="{8A18DAE9-3ADB-5CD9-87C8-E0CB9307ED63}"/>
          </ac:spMkLst>
        </pc:spChg>
        <pc:spChg chg="add del mod">
          <ac:chgData name="Nadine Guingand" userId="0adc250a-9a92-426f-befb-57b199151797" providerId="ADAL" clId="{DD007A44-BD84-4DD0-95A1-22567DAA0BDE}" dt="2024-07-25T16:02:25.504" v="5169"/>
          <ac:spMkLst>
            <pc:docMk/>
            <pc:sldMk cId="3422148902" sldId="359"/>
            <ac:spMk id="24" creationId="{4DFE2BF6-DAA2-F32F-EF07-630A96133801}"/>
          </ac:spMkLst>
        </pc:spChg>
        <pc:spChg chg="del mod">
          <ac:chgData name="Nadine Guingand" userId="0adc250a-9a92-426f-befb-57b199151797" providerId="ADAL" clId="{DD007A44-BD84-4DD0-95A1-22567DAA0BDE}" dt="2024-07-25T16:03:01.174" v="5173"/>
          <ac:spMkLst>
            <pc:docMk/>
            <pc:sldMk cId="3422148902" sldId="359"/>
            <ac:spMk id="27" creationId="{F41D2B6E-9BD8-9462-0B24-77EF5161C167}"/>
          </ac:spMkLst>
        </pc:spChg>
        <pc:spChg chg="add del">
          <ac:chgData name="Nadine Guingand" userId="0adc250a-9a92-426f-befb-57b199151797" providerId="ADAL" clId="{DD007A44-BD84-4DD0-95A1-22567DAA0BDE}" dt="2024-07-25T16:03:01.174" v="5173"/>
          <ac:spMkLst>
            <pc:docMk/>
            <pc:sldMk cId="3422148902" sldId="359"/>
            <ac:spMk id="29" creationId="{4E0AF6BB-AC13-193C-3F2B-70029FCFD986}"/>
          </ac:spMkLst>
        </pc:spChg>
        <pc:spChg chg="del mod">
          <ac:chgData name="Nadine Guingand" userId="0adc250a-9a92-426f-befb-57b199151797" providerId="ADAL" clId="{DD007A44-BD84-4DD0-95A1-22567DAA0BDE}" dt="2024-07-25T16:03:42.569" v="5183"/>
          <ac:spMkLst>
            <pc:docMk/>
            <pc:sldMk cId="3422148902" sldId="359"/>
            <ac:spMk id="30" creationId="{D3B44855-2DB8-ED1B-22D6-EB6CE3688495}"/>
          </ac:spMkLst>
        </pc:spChg>
        <pc:spChg chg="add del mod">
          <ac:chgData name="Nadine Guingand" userId="0adc250a-9a92-426f-befb-57b199151797" providerId="ADAL" clId="{DD007A44-BD84-4DD0-95A1-22567DAA0BDE}" dt="2024-07-25T16:03:42.569" v="5183"/>
          <ac:spMkLst>
            <pc:docMk/>
            <pc:sldMk cId="3422148902" sldId="359"/>
            <ac:spMk id="32" creationId="{2A083C5A-2CB7-6E59-F45F-FE3F83269712}"/>
          </ac:spMkLst>
        </pc:spChg>
        <pc:spChg chg="add del mod">
          <ac:chgData name="Nadine Guingand" userId="0adc250a-9a92-426f-befb-57b199151797" providerId="ADAL" clId="{DD007A44-BD84-4DD0-95A1-22567DAA0BDE}" dt="2024-07-25T16:03:28.697" v="5180" actId="478"/>
          <ac:spMkLst>
            <pc:docMk/>
            <pc:sldMk cId="3422148902" sldId="359"/>
            <ac:spMk id="35" creationId="{18BC0686-1750-7AC3-FF27-C6E15A410739}"/>
          </ac:spMkLst>
        </pc:spChg>
        <pc:spChg chg="add del mod">
          <ac:chgData name="Nadine Guingand" userId="0adc250a-9a92-426f-befb-57b199151797" providerId="ADAL" clId="{DD007A44-BD84-4DD0-95A1-22567DAA0BDE}" dt="2024-07-25T16:03:42.569" v="5183"/>
          <ac:spMkLst>
            <pc:docMk/>
            <pc:sldMk cId="3422148902" sldId="359"/>
            <ac:spMk id="37" creationId="{6C1F27D3-B3FA-4FAD-72B3-F6DA0C95C5A8}"/>
          </ac:spMkLst>
        </pc:spChg>
        <pc:spChg chg="del mod">
          <ac:chgData name="Nadine Guingand" userId="0adc250a-9a92-426f-befb-57b199151797" providerId="ADAL" clId="{DD007A44-BD84-4DD0-95A1-22567DAA0BDE}" dt="2024-07-25T16:04:07.332" v="5187" actId="478"/>
          <ac:spMkLst>
            <pc:docMk/>
            <pc:sldMk cId="3422148902" sldId="359"/>
            <ac:spMk id="38" creationId="{3105B71C-7C5A-1517-62A1-FEF473074BED}"/>
          </ac:spMkLst>
        </pc:spChg>
        <pc:spChg chg="add del mod topLvl">
          <ac:chgData name="Nadine Guingand" userId="0adc250a-9a92-426f-befb-57b199151797" providerId="ADAL" clId="{DD007A44-BD84-4DD0-95A1-22567DAA0BDE}" dt="2024-07-25T16:06:28.759" v="5217" actId="164"/>
          <ac:spMkLst>
            <pc:docMk/>
            <pc:sldMk cId="3422148902" sldId="359"/>
            <ac:spMk id="39" creationId="{C838337A-AD91-5E23-0382-49A6F4844CFB}"/>
          </ac:spMkLst>
        </pc:spChg>
        <pc:spChg chg="add del mod topLvl">
          <ac:chgData name="Nadine Guingand" userId="0adc250a-9a92-426f-befb-57b199151797" providerId="ADAL" clId="{DD007A44-BD84-4DD0-95A1-22567DAA0BDE}" dt="2024-07-25T16:06:28.759" v="5217" actId="164"/>
          <ac:spMkLst>
            <pc:docMk/>
            <pc:sldMk cId="3422148902" sldId="359"/>
            <ac:spMk id="40" creationId="{C4A42AAE-4732-8B00-555A-7C50409344CC}"/>
          </ac:spMkLst>
        </pc:spChg>
        <pc:spChg chg="mod">
          <ac:chgData name="Nadine Guingand" userId="0adc250a-9a92-426f-befb-57b199151797" providerId="ADAL" clId="{DD007A44-BD84-4DD0-95A1-22567DAA0BDE}" dt="2024-07-25T16:04:54.674" v="5198"/>
          <ac:spMkLst>
            <pc:docMk/>
            <pc:sldMk cId="3422148902" sldId="359"/>
            <ac:spMk id="41" creationId="{D8C7B695-DBF7-5378-955C-E8B41BA85F26}"/>
          </ac:spMkLst>
        </pc:spChg>
        <pc:spChg chg="mod">
          <ac:chgData name="Nadine Guingand" userId="0adc250a-9a92-426f-befb-57b199151797" providerId="ADAL" clId="{DD007A44-BD84-4DD0-95A1-22567DAA0BDE}" dt="2024-07-25T16:05:20.740" v="5204"/>
          <ac:spMkLst>
            <pc:docMk/>
            <pc:sldMk cId="3422148902" sldId="359"/>
            <ac:spMk id="42" creationId="{8F89F49B-5F54-AE1B-B686-506CDC7736C2}"/>
          </ac:spMkLst>
        </pc:spChg>
        <pc:spChg chg="add del mod">
          <ac:chgData name="Nadine Guingand" userId="0adc250a-9a92-426f-befb-57b199151797" providerId="ADAL" clId="{DD007A44-BD84-4DD0-95A1-22567DAA0BDE}" dt="2024-07-25T16:06:19.799" v="5215" actId="478"/>
          <ac:spMkLst>
            <pc:docMk/>
            <pc:sldMk cId="3422148902" sldId="359"/>
            <ac:spMk id="44" creationId="{2A255DED-EBD7-FC71-3416-5C726B2DEB8E}"/>
          </ac:spMkLst>
        </pc:spChg>
        <pc:spChg chg="mod">
          <ac:chgData name="Nadine Guingand" userId="0adc250a-9a92-426f-befb-57b199151797" providerId="ADAL" clId="{DD007A44-BD84-4DD0-95A1-22567DAA0BDE}" dt="2024-07-25T16:06:35.317" v="5218"/>
          <ac:spMkLst>
            <pc:docMk/>
            <pc:sldMk cId="3422148902" sldId="359"/>
            <ac:spMk id="47" creationId="{60C9A9A0-7446-016B-56AF-EEBC86249E9B}"/>
          </ac:spMkLst>
        </pc:spChg>
        <pc:spChg chg="mod">
          <ac:chgData name="Nadine Guingand" userId="0adc250a-9a92-426f-befb-57b199151797" providerId="ADAL" clId="{DD007A44-BD84-4DD0-95A1-22567DAA0BDE}" dt="2024-07-25T16:06:35.317" v="5218"/>
          <ac:spMkLst>
            <pc:docMk/>
            <pc:sldMk cId="3422148902" sldId="359"/>
            <ac:spMk id="48" creationId="{58A2ADD2-73B3-E8FF-38DB-54E8FFDC7299}"/>
          </ac:spMkLst>
        </pc:spChg>
        <pc:spChg chg="mod">
          <ac:chgData name="Nadine Guingand" userId="0adc250a-9a92-426f-befb-57b199151797" providerId="ADAL" clId="{DD007A44-BD84-4DD0-95A1-22567DAA0BDE}" dt="2024-07-25T16:06:39.731" v="5220"/>
          <ac:spMkLst>
            <pc:docMk/>
            <pc:sldMk cId="3422148902" sldId="359"/>
            <ac:spMk id="50" creationId="{E79AFC34-9D8A-E978-FA36-23B0C2198B11}"/>
          </ac:spMkLst>
        </pc:spChg>
        <pc:spChg chg="mod">
          <ac:chgData name="Nadine Guingand" userId="0adc250a-9a92-426f-befb-57b199151797" providerId="ADAL" clId="{DD007A44-BD84-4DD0-95A1-22567DAA0BDE}" dt="2024-07-25T16:06:39.731" v="5220"/>
          <ac:spMkLst>
            <pc:docMk/>
            <pc:sldMk cId="3422148902" sldId="359"/>
            <ac:spMk id="51" creationId="{CDD58B74-2C7E-962E-F375-19B0DF4BB3BD}"/>
          </ac:spMkLst>
        </pc:spChg>
        <pc:spChg chg="add 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52" creationId="{CFBE65D7-A738-0011-C622-8AD6A3DF2C91}"/>
          </ac:spMkLst>
        </pc:spChg>
        <pc:spChg chg="add 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61" creationId="{E14ADC46-DE5D-B5F5-E9FB-777F34AA56BB}"/>
          </ac:spMkLst>
        </pc:spChg>
        <pc:spChg chg="add 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62" creationId="{94A1B6B9-C2AB-393F-1E4F-0906C003CB59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65" creationId="{4BA19141-7262-FF96-1759-84CEE7A56D31}"/>
          </ac:spMkLst>
        </pc:spChg>
        <pc:spChg chg="add del mod">
          <ac:chgData name="Nadine Guingand" userId="0adc250a-9a92-426f-befb-57b199151797" providerId="ADAL" clId="{DD007A44-BD84-4DD0-95A1-22567DAA0BDE}" dt="2024-07-25T16:13:38.317" v="5288" actId="478"/>
          <ac:spMkLst>
            <pc:docMk/>
            <pc:sldMk cId="3422148902" sldId="359"/>
            <ac:spMk id="66" creationId="{44A6D16A-905A-2EC9-532A-A4140890DFF5}"/>
          </ac:spMkLst>
        </pc:spChg>
        <pc:spChg chg="add del mod">
          <ac:chgData name="Nadine Guingand" userId="0adc250a-9a92-426f-befb-57b199151797" providerId="ADAL" clId="{DD007A44-BD84-4DD0-95A1-22567DAA0BDE}" dt="2024-07-25T16:13:34.765" v="5287" actId="478"/>
          <ac:spMkLst>
            <pc:docMk/>
            <pc:sldMk cId="3422148902" sldId="359"/>
            <ac:spMk id="67" creationId="{B6D06C17-074D-6492-29FC-3C1FBE5F7F8A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68" creationId="{76F1B9C0-E759-B5C9-1CEF-883E281348D8}"/>
          </ac:spMkLst>
        </pc:spChg>
        <pc:spChg chg="add del mod">
          <ac:chgData name="Nadine Guingand" userId="0adc250a-9a92-426f-befb-57b199151797" providerId="ADAL" clId="{DD007A44-BD84-4DD0-95A1-22567DAA0BDE}" dt="2024-07-25T16:21:06.015" v="5421" actId="478"/>
          <ac:spMkLst>
            <pc:docMk/>
            <pc:sldMk cId="3422148902" sldId="359"/>
            <ac:spMk id="69" creationId="{33AE153C-BE74-B8AA-72D1-A58472020264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0" creationId="{30C8B7AC-0B32-23A0-4EF0-F8B21F07D964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1" creationId="{23FB3CBB-59E5-36B0-B788-3D968768C5B4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2" creationId="{ADE93FEE-8665-7B95-49AF-5B5FDB8C475F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3" creationId="{AD7085CF-805D-FC73-185A-AEE3F443034F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4" creationId="{E245BE87-64D7-D0C0-F162-E68C11A703AD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5" creationId="{16F5768C-73B1-8790-2701-B67E209B0827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6" creationId="{AD9FC072-90BF-845E-6133-9BD70BA6CA79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7" creationId="{DE21067A-7AAE-8666-A4DB-87442EB7BCA3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8" creationId="{54FDC7F4-5F72-F8F6-8FAE-5EE8B73ACB5E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79" creationId="{AD871F06-83BD-65FA-C32E-D1CC28E7C6CE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80" creationId="{BB32F043-C829-B502-C6D0-5333CB2F2E9B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81" creationId="{0F2A62D3-25F4-48DC-2289-0C1EE96D7916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82" creationId="{A550C426-2045-5027-6EB0-10C2D1920474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83" creationId="{7247C69E-C913-4870-5D1A-531E604ED9EB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84" creationId="{C89AEDAE-B562-8875-989B-78C8BEB78F65}"/>
          </ac:spMkLst>
        </pc:spChg>
        <pc:spChg chg="add del mod">
          <ac:chgData name="Nadine Guingand" userId="0adc250a-9a92-426f-befb-57b199151797" providerId="ADAL" clId="{DD007A44-BD84-4DD0-95A1-22567DAA0BDE}" dt="2024-07-25T16:21:46.879" v="5422"/>
          <ac:spMkLst>
            <pc:docMk/>
            <pc:sldMk cId="3422148902" sldId="359"/>
            <ac:spMk id="85" creationId="{ECC236E9-D2AB-9577-162F-766E81D8B3EB}"/>
          </ac:spMkLst>
        </pc:spChg>
        <pc:spChg chg="add del mod">
          <ac:chgData name="Nadine Guingand" userId="0adc250a-9a92-426f-befb-57b199151797" providerId="ADAL" clId="{DD007A44-BD84-4DD0-95A1-22567DAA0BDE}" dt="2024-07-25T16:20:05.611" v="5374" actId="478"/>
          <ac:spMkLst>
            <pc:docMk/>
            <pc:sldMk cId="3422148902" sldId="359"/>
            <ac:spMk id="86" creationId="{E2CD4830-E092-AA68-F06A-43F7FC089379}"/>
          </ac:spMkLst>
        </pc:spChg>
        <pc:spChg chg="add del mod">
          <ac:chgData name="Nadine Guingand" userId="0adc250a-9a92-426f-befb-57b199151797" providerId="ADAL" clId="{DD007A44-BD84-4DD0-95A1-22567DAA0BDE}" dt="2024-07-25T16:20:08.149" v="5376" actId="478"/>
          <ac:spMkLst>
            <pc:docMk/>
            <pc:sldMk cId="3422148902" sldId="359"/>
            <ac:spMk id="87" creationId="{8EB6C7BC-84EC-87D9-18BF-392E46C473D7}"/>
          </ac:spMkLst>
        </pc:spChg>
        <pc:spChg chg="add del mod">
          <ac:chgData name="Nadine Guingand" userId="0adc250a-9a92-426f-befb-57b199151797" providerId="ADAL" clId="{DD007A44-BD84-4DD0-95A1-22567DAA0BDE}" dt="2024-07-25T16:20:07.006" v="5375" actId="478"/>
          <ac:spMkLst>
            <pc:docMk/>
            <pc:sldMk cId="3422148902" sldId="359"/>
            <ac:spMk id="88" creationId="{E9B89E33-B5DF-DB09-AAC9-019426ED02DF}"/>
          </ac:spMkLst>
        </pc:spChg>
        <pc:spChg chg="del mod">
          <ac:chgData name="Nadine Guingand" userId="0adc250a-9a92-426f-befb-57b199151797" providerId="ADAL" clId="{DD007A44-BD84-4DD0-95A1-22567DAA0BDE}" dt="2024-07-25T16:23:53.830" v="5656"/>
          <ac:spMkLst>
            <pc:docMk/>
            <pc:sldMk cId="3422148902" sldId="359"/>
            <ac:spMk id="89" creationId="{75A9C674-8602-0384-3FED-631AFD4CD104}"/>
          </ac:spMkLst>
        </pc:spChg>
        <pc:spChg chg="add del mod">
          <ac:chgData name="Nadine Guingand" userId="0adc250a-9a92-426f-befb-57b199151797" providerId="ADAL" clId="{DD007A44-BD84-4DD0-95A1-22567DAA0BDE}" dt="2024-07-25T16:23:53.830" v="5656"/>
          <ac:spMkLst>
            <pc:docMk/>
            <pc:sldMk cId="3422148902" sldId="359"/>
            <ac:spMk id="90" creationId="{E21154CE-5AC0-199E-0230-6D8090F03E32}"/>
          </ac:spMkLst>
        </pc:spChg>
        <pc:spChg chg="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91" creationId="{CA09FE68-6AE4-0410-1CE2-30D3836DC92A}"/>
          </ac:spMkLst>
        </pc:spChg>
        <pc:spChg chg="add 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92" creationId="{E71B49E7-CF3E-24A4-9EAF-77734491D959}"/>
          </ac:spMkLst>
        </pc:spChg>
        <pc:spChg chg="add mod">
          <ac:chgData name="Nadine Guingand" userId="0adc250a-9a92-426f-befb-57b199151797" providerId="ADAL" clId="{DD007A44-BD84-4DD0-95A1-22567DAA0BDE}" dt="2024-07-26T10:00:02.183" v="6568" actId="1076"/>
          <ac:spMkLst>
            <pc:docMk/>
            <pc:sldMk cId="3422148902" sldId="359"/>
            <ac:spMk id="93" creationId="{023BE651-CA3B-BB16-4EF9-CD2B224E8E86}"/>
          </ac:spMkLst>
        </pc:spChg>
        <pc:spChg chg="add del mod">
          <ac:chgData name="Nadine Guingand" userId="0adc250a-9a92-426f-befb-57b199151797" providerId="ADAL" clId="{DD007A44-BD84-4DD0-95A1-22567DAA0BDE}" dt="2024-07-25T16:31:49.604" v="5837" actId="1076"/>
          <ac:spMkLst>
            <pc:docMk/>
            <pc:sldMk cId="3422148902" sldId="359"/>
            <ac:spMk id="94" creationId="{C2E2B332-9C1E-11C7-FAA3-0C58076223F9}"/>
          </ac:spMkLst>
        </pc:spChg>
        <pc:spChg chg="add del mod">
          <ac:chgData name="Nadine Guingand" userId="0adc250a-9a92-426f-befb-57b199151797" providerId="ADAL" clId="{DD007A44-BD84-4DD0-95A1-22567DAA0BDE}" dt="2024-07-25T16:32:25.306" v="5842"/>
          <ac:spMkLst>
            <pc:docMk/>
            <pc:sldMk cId="3422148902" sldId="359"/>
            <ac:spMk id="95" creationId="{9CEB4D15-16B3-F324-9444-ED2CF14066BB}"/>
          </ac:spMkLst>
        </pc:spChg>
        <pc:spChg chg="mod">
          <ac:chgData name="Nadine Guingand" userId="0adc250a-9a92-426f-befb-57b199151797" providerId="ADAL" clId="{DD007A44-BD84-4DD0-95A1-22567DAA0BDE}" dt="2024-07-25T16:31:36.500" v="5834"/>
          <ac:spMkLst>
            <pc:docMk/>
            <pc:sldMk cId="3422148902" sldId="359"/>
            <ac:spMk id="96" creationId="{E19589F6-198E-1CF8-2A68-B2770FA6DF74}"/>
          </ac:spMkLst>
        </pc:spChg>
        <pc:spChg chg="add del mod">
          <ac:chgData name="Nadine Guingand" userId="0adc250a-9a92-426f-befb-57b199151797" providerId="ADAL" clId="{DD007A44-BD84-4DD0-95A1-22567DAA0BDE}" dt="2024-07-25T16:32:25.306" v="5842"/>
          <ac:spMkLst>
            <pc:docMk/>
            <pc:sldMk cId="3422148902" sldId="359"/>
            <ac:spMk id="97" creationId="{375A8666-D595-75DE-ED52-F89B03026665}"/>
          </ac:spMkLst>
        </pc:spChg>
        <pc:spChg chg="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98" creationId="{72C91666-9E17-AD85-414D-6FEB47FFC8B2}"/>
          </ac:spMkLst>
        </pc:spChg>
        <pc:spChg chg="add 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99" creationId="{0AAAE189-966A-A761-033B-B624E33718BB}"/>
          </ac:spMkLst>
        </pc:spChg>
        <pc:spChg chg="add mod">
          <ac:chgData name="Nadine Guingand" userId="0adc250a-9a92-426f-befb-57b199151797" providerId="ADAL" clId="{DD007A44-BD84-4DD0-95A1-22567DAA0BDE}" dt="2024-07-26T09:56:01.639" v="6460" actId="164"/>
          <ac:spMkLst>
            <pc:docMk/>
            <pc:sldMk cId="3422148902" sldId="359"/>
            <ac:spMk id="100" creationId="{C07EF0BE-DDE9-DBE9-3965-2B09BF18E95F}"/>
          </ac:spMkLst>
        </pc:spChg>
        <pc:spChg chg="add mod">
          <ac:chgData name="Nadine Guingand" userId="0adc250a-9a92-426f-befb-57b199151797" providerId="ADAL" clId="{DD007A44-BD84-4DD0-95A1-22567DAA0BDE}" dt="2024-07-26T09:56:01.639" v="6460" actId="164"/>
          <ac:spMkLst>
            <pc:docMk/>
            <pc:sldMk cId="3422148902" sldId="359"/>
            <ac:spMk id="101" creationId="{1FD7E569-B9BF-9401-706D-9FA00DE3D1F6}"/>
          </ac:spMkLst>
        </pc:spChg>
        <pc:spChg chg="add mod">
          <ac:chgData name="Nadine Guingand" userId="0adc250a-9a92-426f-befb-57b199151797" providerId="ADAL" clId="{DD007A44-BD84-4DD0-95A1-22567DAA0BDE}" dt="2024-07-26T09:56:01.639" v="6460" actId="164"/>
          <ac:spMkLst>
            <pc:docMk/>
            <pc:sldMk cId="3422148902" sldId="359"/>
            <ac:spMk id="102" creationId="{6DB4D903-BF1C-5C60-1C9A-E7867F9717CC}"/>
          </ac:spMkLst>
        </pc:spChg>
        <pc:spChg chg="add mod">
          <ac:chgData name="Nadine Guingand" userId="0adc250a-9a92-426f-befb-57b199151797" providerId="ADAL" clId="{DD007A44-BD84-4DD0-95A1-22567DAA0BDE}" dt="2024-07-26T09:56:01.639" v="6460" actId="164"/>
          <ac:spMkLst>
            <pc:docMk/>
            <pc:sldMk cId="3422148902" sldId="359"/>
            <ac:spMk id="103" creationId="{32355A21-949C-D66B-B882-A80BB883C1FD}"/>
          </ac:spMkLst>
        </pc:spChg>
        <pc:spChg chg="add 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104" creationId="{A052BE6F-4E58-9636-8DDF-6AA55826E3D2}"/>
          </ac:spMkLst>
        </pc:spChg>
        <pc:spChg chg="add mod">
          <ac:chgData name="Nadine Guingand" userId="0adc250a-9a92-426f-befb-57b199151797" providerId="ADAL" clId="{DD007A44-BD84-4DD0-95A1-22567DAA0BDE}" dt="2024-07-26T10:01:33.999" v="6675" actId="164"/>
          <ac:spMkLst>
            <pc:docMk/>
            <pc:sldMk cId="3422148902" sldId="359"/>
            <ac:spMk id="105" creationId="{299A9CBD-B2E3-3011-D840-D2F84CF0EB8B}"/>
          </ac:spMkLst>
        </pc:spChg>
        <pc:spChg chg="add mod">
          <ac:chgData name="Nadine Guingand" userId="0adc250a-9a92-426f-befb-57b199151797" providerId="ADAL" clId="{DD007A44-BD84-4DD0-95A1-22567DAA0BDE}" dt="2024-07-26T10:01:38.685" v="6676" actId="164"/>
          <ac:spMkLst>
            <pc:docMk/>
            <pc:sldMk cId="3422148902" sldId="359"/>
            <ac:spMk id="106" creationId="{B8212B57-C57D-6FD6-168E-A390F95EF533}"/>
          </ac:spMkLst>
        </pc:spChg>
        <pc:spChg chg="add mod">
          <ac:chgData name="Nadine Guingand" userId="0adc250a-9a92-426f-befb-57b199151797" providerId="ADAL" clId="{DD007A44-BD84-4DD0-95A1-22567DAA0BDE}" dt="2024-07-26T09:59:24.337" v="6478" actId="1076"/>
          <ac:spMkLst>
            <pc:docMk/>
            <pc:sldMk cId="3422148902" sldId="359"/>
            <ac:spMk id="107" creationId="{933221CA-BCF6-7C0C-229E-483617D390F7}"/>
          </ac:spMkLst>
        </pc:spChg>
        <pc:grpChg chg="add del mod">
          <ac:chgData name="Nadine Guingand" userId="0adc250a-9a92-426f-befb-57b199151797" providerId="ADAL" clId="{DD007A44-BD84-4DD0-95A1-22567DAA0BDE}" dt="2024-07-25T16:06:26.749" v="5216" actId="165"/>
          <ac:grpSpMkLst>
            <pc:docMk/>
            <pc:sldMk cId="3422148902" sldId="359"/>
            <ac:grpSpMk id="43" creationId="{57D8499C-2BA0-A096-7025-D534EDCBBB1D}"/>
          </ac:grpSpMkLst>
        </pc:grpChg>
        <pc:grpChg chg="add del mod">
          <ac:chgData name="Nadine Guingand" userId="0adc250a-9a92-426f-befb-57b199151797" providerId="ADAL" clId="{DD007A44-BD84-4DD0-95A1-22567DAA0BDE}" dt="2024-07-25T16:06:56.896" v="5222" actId="478"/>
          <ac:grpSpMkLst>
            <pc:docMk/>
            <pc:sldMk cId="3422148902" sldId="359"/>
            <ac:grpSpMk id="45" creationId="{B2CF8524-ED1E-E5FA-6A5B-E95A37CC9598}"/>
          </ac:grpSpMkLst>
        </pc:grpChg>
        <pc:grpChg chg="add del mod">
          <ac:chgData name="Nadine Guingand" userId="0adc250a-9a92-426f-befb-57b199151797" providerId="ADAL" clId="{DD007A44-BD84-4DD0-95A1-22567DAA0BDE}" dt="2024-07-25T16:06:56.896" v="5222" actId="478"/>
          <ac:grpSpMkLst>
            <pc:docMk/>
            <pc:sldMk cId="3422148902" sldId="359"/>
            <ac:grpSpMk id="46" creationId="{824E3444-C0DA-9ABC-2022-994A9BE9FF3C}"/>
          </ac:grpSpMkLst>
        </pc:grpChg>
        <pc:grpChg chg="add del mod">
          <ac:chgData name="Nadine Guingand" userId="0adc250a-9a92-426f-befb-57b199151797" providerId="ADAL" clId="{DD007A44-BD84-4DD0-95A1-22567DAA0BDE}" dt="2024-07-25T16:06:56.896" v="5222" actId="478"/>
          <ac:grpSpMkLst>
            <pc:docMk/>
            <pc:sldMk cId="3422148902" sldId="359"/>
            <ac:grpSpMk id="49" creationId="{F8A3608D-07E2-A263-73BC-826030522B5D}"/>
          </ac:grpSpMkLst>
        </pc:grpChg>
        <pc:grpChg chg="mod">
          <ac:chgData name="Nadine Guingand" userId="0adc250a-9a92-426f-befb-57b199151797" providerId="ADAL" clId="{DD007A44-BD84-4DD0-95A1-22567DAA0BDE}" dt="2024-07-26T09:59:24.337" v="6478" actId="1076"/>
          <ac:grpSpMkLst>
            <pc:docMk/>
            <pc:sldMk cId="3422148902" sldId="359"/>
            <ac:grpSpMk id="60" creationId="{3275673D-7360-9A91-A91F-E262E6844E44}"/>
          </ac:grpSpMkLst>
        </pc:grpChg>
        <pc:grpChg chg="add mod">
          <ac:chgData name="Nadine Guingand" userId="0adc250a-9a92-426f-befb-57b199151797" providerId="ADAL" clId="{DD007A44-BD84-4DD0-95A1-22567DAA0BDE}" dt="2024-07-26T09:59:24.337" v="6478" actId="1076"/>
          <ac:grpSpMkLst>
            <pc:docMk/>
            <pc:sldMk cId="3422148902" sldId="359"/>
            <ac:grpSpMk id="108" creationId="{3743E8CE-4030-7EC3-4879-CC9DD13B630F}"/>
          </ac:grpSpMkLst>
        </pc:grpChg>
        <pc:grpChg chg="add mod">
          <ac:chgData name="Nadine Guingand" userId="0adc250a-9a92-426f-befb-57b199151797" providerId="ADAL" clId="{DD007A44-BD84-4DD0-95A1-22567DAA0BDE}" dt="2024-07-26T10:01:38.685" v="6676" actId="164"/>
          <ac:grpSpMkLst>
            <pc:docMk/>
            <pc:sldMk cId="3422148902" sldId="359"/>
            <ac:grpSpMk id="109" creationId="{A15E5382-C623-76F3-ECD3-91A354DD70C5}"/>
          </ac:grpSpMkLst>
        </pc:grpChg>
        <pc:grpChg chg="add mod">
          <ac:chgData name="Nadine Guingand" userId="0adc250a-9a92-426f-befb-57b199151797" providerId="ADAL" clId="{DD007A44-BD84-4DD0-95A1-22567DAA0BDE}" dt="2024-07-26T10:01:47.009" v="6677" actId="1076"/>
          <ac:grpSpMkLst>
            <pc:docMk/>
            <pc:sldMk cId="3422148902" sldId="359"/>
            <ac:grpSpMk id="110" creationId="{EFA92988-5276-6F95-3E90-265E10F91513}"/>
          </ac:grpSpMkLst>
        </pc:grpChg>
        <pc:picChg chg="add mod">
          <ac:chgData name="Nadine Guingand" userId="0adc250a-9a92-426f-befb-57b199151797" providerId="ADAL" clId="{DD007A44-BD84-4DD0-95A1-22567DAA0BDE}" dt="2024-07-26T09:59:08.869" v="6475"/>
          <ac:picMkLst>
            <pc:docMk/>
            <pc:sldMk cId="3422148902" sldId="359"/>
            <ac:picMk id="1026" creationId="{A78A9D0C-EACA-EDD6-1865-3339EAFE6201}"/>
          </ac:picMkLst>
        </pc:picChg>
        <pc:picChg chg="add mod">
          <ac:chgData name="Nadine Guingand" userId="0adc250a-9a92-426f-befb-57b199151797" providerId="ADAL" clId="{DD007A44-BD84-4DD0-95A1-22567DAA0BDE}" dt="2024-07-26T09:59:15.628" v="6477" actId="1076"/>
          <ac:picMkLst>
            <pc:docMk/>
            <pc:sldMk cId="3422148902" sldId="359"/>
            <ac:picMk id="1028" creationId="{E819620C-88C1-181B-0588-29BD7048D226}"/>
          </ac:picMkLst>
        </pc:picChg>
        <pc:cxnChg chg="add del">
          <ac:chgData name="Nadine Guingand" userId="0adc250a-9a92-426f-befb-57b199151797" providerId="ADAL" clId="{DD007A44-BD84-4DD0-95A1-22567DAA0BDE}" dt="2024-07-25T16:10:39.861" v="5277" actId="478"/>
          <ac:cxnSpMkLst>
            <pc:docMk/>
            <pc:sldMk cId="3422148902" sldId="359"/>
            <ac:cxnSpMk id="64" creationId="{D731B2F5-E687-C710-6F6D-8F7FE3B91B6A}"/>
          </ac:cxnSpMkLst>
        </pc:cxnChg>
      </pc:sldChg>
      <pc:sldChg chg="addSp delSp modSp add mod modTransition modAnim modNotesTx">
        <pc:chgData name="Nadine Guingand" userId="0adc250a-9a92-426f-befb-57b199151797" providerId="ADAL" clId="{DD007A44-BD84-4DD0-95A1-22567DAA0BDE}" dt="2024-08-22T08:03:30.991" v="13331" actId="20577"/>
        <pc:sldMkLst>
          <pc:docMk/>
          <pc:sldMk cId="2416048843" sldId="360"/>
        </pc:sldMkLst>
        <pc:spChg chg="add mod">
          <ac:chgData name="Nadine Guingand" userId="0adc250a-9a92-426f-befb-57b199151797" providerId="ADAL" clId="{DD007A44-BD84-4DD0-95A1-22567DAA0BDE}" dt="2024-08-22T08:03:30.991" v="13331" actId="20577"/>
          <ac:spMkLst>
            <pc:docMk/>
            <pc:sldMk cId="2416048843" sldId="360"/>
            <ac:spMk id="9" creationId="{DF8CAD94-67E4-31C3-361E-98B75E543CAC}"/>
          </ac:spMkLst>
        </pc:spChg>
        <pc:spChg chg="del">
          <ac:chgData name="Nadine Guingand" userId="0adc250a-9a92-426f-befb-57b199151797" providerId="ADAL" clId="{DD007A44-BD84-4DD0-95A1-22567DAA0BDE}" dt="2024-08-13T07:41:45.136" v="7783" actId="478"/>
          <ac:spMkLst>
            <pc:docMk/>
            <pc:sldMk cId="2416048843" sldId="360"/>
            <ac:spMk id="94" creationId="{C2E2B332-9C1E-11C7-FAA3-0C58076223F9}"/>
          </ac:spMkLst>
        </pc:spChg>
        <pc:grpChg chg="mod">
          <ac:chgData name="Nadine Guingand" userId="0adc250a-9a92-426f-befb-57b199151797" providerId="ADAL" clId="{DD007A44-BD84-4DD0-95A1-22567DAA0BDE}" dt="2024-08-22T08:03:07.698" v="13325" actId="1076"/>
          <ac:grpSpMkLst>
            <pc:docMk/>
            <pc:sldMk cId="2416048843" sldId="360"/>
            <ac:grpSpMk id="110" creationId="{EFA92988-5276-6F95-3E90-265E10F91513}"/>
          </ac:grpSpMkLst>
        </pc:grpChg>
      </pc:sldChg>
      <pc:sldChg chg="add del">
        <pc:chgData name="Nadine Guingand" userId="0adc250a-9a92-426f-befb-57b199151797" providerId="ADAL" clId="{DD007A44-BD84-4DD0-95A1-22567DAA0BDE}" dt="2024-07-26T10:00:38.747" v="6572" actId="47"/>
        <pc:sldMkLst>
          <pc:docMk/>
          <pc:sldMk cId="3351789921" sldId="360"/>
        </pc:sldMkLst>
      </pc:sldChg>
      <pc:sldChg chg="addSp delSp modSp new del mod delAnim modAnim">
        <pc:chgData name="Nadine Guingand" userId="0adc250a-9a92-426f-befb-57b199151797" providerId="ADAL" clId="{DD007A44-BD84-4DD0-95A1-22567DAA0BDE}" dt="2024-08-22T15:39:44.409" v="14146" actId="47"/>
        <pc:sldMkLst>
          <pc:docMk/>
          <pc:sldMk cId="3755476813" sldId="361"/>
        </pc:sldMkLst>
        <pc:spChg chg="mod">
          <ac:chgData name="Nadine Guingand" userId="0adc250a-9a92-426f-befb-57b199151797" providerId="ADAL" clId="{DD007A44-BD84-4DD0-95A1-22567DAA0BDE}" dt="2024-07-26T13:16:32.369" v="6891" actId="1076"/>
          <ac:spMkLst>
            <pc:docMk/>
            <pc:sldMk cId="3755476813" sldId="361"/>
            <ac:spMk id="2" creationId="{2A8C1DCE-8D39-E0BD-C17E-488A4E819BF9}"/>
          </ac:spMkLst>
        </pc:spChg>
        <pc:spChg chg="del">
          <ac:chgData name="Nadine Guingand" userId="0adc250a-9a92-426f-befb-57b199151797" providerId="ADAL" clId="{DD007A44-BD84-4DD0-95A1-22567DAA0BDE}" dt="2024-07-26T10:10:05.978" v="6756" actId="478"/>
          <ac:spMkLst>
            <pc:docMk/>
            <pc:sldMk cId="3755476813" sldId="361"/>
            <ac:spMk id="3" creationId="{E9422320-CAA4-D3C7-B314-6AB711FB74AB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8" creationId="{93287048-1BC3-4DF1-B839-F7A74B444E8D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9" creationId="{8CDC0141-9838-7EAE-E5FA-DE3734D2CD7C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10" creationId="{7D6E9980-F6EC-84B4-55C4-BD9582DE8AAD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11" creationId="{C7E5C735-FAEC-0934-814F-07E1B464CBD6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12" creationId="{DB91ED4F-198D-BC44-998A-D32029954887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13" creationId="{E7CA9E62-318A-8089-5C4F-60DC2C7E8781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14" creationId="{29C8D892-6A1C-46C3-F847-7DF428B742F6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15" creationId="{E3149FBE-3D7F-6FB1-BC4F-FDA5D67BB026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18" creationId="{17AAFF18-4175-0616-B661-BB73E4881750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19" creationId="{C77870C9-B0FA-A266-A518-37DB82484567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20" creationId="{32F202EB-9750-6476-D8A7-1FFEC2ECF8BC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21" creationId="{63CEF15F-75D2-9230-69D7-3519CFB4EC68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22" creationId="{8562B15F-558F-C2E3-C068-441F106793E5}"/>
          </ac:spMkLst>
        </pc:spChg>
        <pc:spChg chg="mod">
          <ac:chgData name="Nadine Guingand" userId="0adc250a-9a92-426f-befb-57b199151797" providerId="ADAL" clId="{DD007A44-BD84-4DD0-95A1-22567DAA0BDE}" dt="2024-07-26T10:10:25.625" v="6760"/>
          <ac:spMkLst>
            <pc:docMk/>
            <pc:sldMk cId="3755476813" sldId="361"/>
            <ac:spMk id="23" creationId="{32291AB3-C7E1-EF17-068C-AAA7B26C8184}"/>
          </ac:spMkLst>
        </pc:spChg>
        <pc:spChg chg="add mod">
          <ac:chgData name="Nadine Guingand" userId="0adc250a-9a92-426f-befb-57b199151797" providerId="ADAL" clId="{DD007A44-BD84-4DD0-95A1-22567DAA0BDE}" dt="2024-07-26T13:21:08.836" v="6905" actId="164"/>
          <ac:spMkLst>
            <pc:docMk/>
            <pc:sldMk cId="3755476813" sldId="361"/>
            <ac:spMk id="28" creationId="{D9F9E378-CD52-DFE1-038F-0B72CE3D7054}"/>
          </ac:spMkLst>
        </pc:spChg>
        <pc:spChg chg="add mod">
          <ac:chgData name="Nadine Guingand" userId="0adc250a-9a92-426f-befb-57b199151797" providerId="ADAL" clId="{DD007A44-BD84-4DD0-95A1-22567DAA0BDE}" dt="2024-07-26T10:18:47.838" v="6880" actId="1076"/>
          <ac:spMkLst>
            <pc:docMk/>
            <pc:sldMk cId="3755476813" sldId="361"/>
            <ac:spMk id="30" creationId="{730E9EA6-1AC2-BF80-9470-F0856483B5F0}"/>
          </ac:spMkLst>
        </pc:spChg>
        <pc:spChg chg="add mod">
          <ac:chgData name="Nadine Guingand" userId="0adc250a-9a92-426f-befb-57b199151797" providerId="ADAL" clId="{DD007A44-BD84-4DD0-95A1-22567DAA0BDE}" dt="2024-07-26T10:18:47.838" v="6880" actId="1076"/>
          <ac:spMkLst>
            <pc:docMk/>
            <pc:sldMk cId="3755476813" sldId="361"/>
            <ac:spMk id="31" creationId="{DAF3B69E-74C7-B947-1333-5BFF2935B6FC}"/>
          </ac:spMkLst>
        </pc:spChg>
        <pc:grpChg chg="add del mod">
          <ac:chgData name="Nadine Guingand" userId="0adc250a-9a92-426f-befb-57b199151797" providerId="ADAL" clId="{DD007A44-BD84-4DD0-95A1-22567DAA0BDE}" dt="2024-07-26T10:10:29.515" v="6761" actId="478"/>
          <ac:grpSpMkLst>
            <pc:docMk/>
            <pc:sldMk cId="3755476813" sldId="361"/>
            <ac:grpSpMk id="7" creationId="{715B57CC-0516-C9E7-4814-BECA4114AB03}"/>
          </ac:grpSpMkLst>
        </pc:grpChg>
        <pc:grpChg chg="add mod">
          <ac:chgData name="Nadine Guingand" userId="0adc250a-9a92-426f-befb-57b199151797" providerId="ADAL" clId="{DD007A44-BD84-4DD0-95A1-22567DAA0BDE}" dt="2024-07-26T13:21:13.398" v="6906" actId="164"/>
          <ac:grpSpMkLst>
            <pc:docMk/>
            <pc:sldMk cId="3755476813" sldId="361"/>
            <ac:grpSpMk id="37" creationId="{9BB8AECC-602F-5B18-417C-B28F62F60ED9}"/>
          </ac:grpSpMkLst>
        </pc:grpChg>
        <pc:grpChg chg="add mod">
          <ac:chgData name="Nadine Guingand" userId="0adc250a-9a92-426f-befb-57b199151797" providerId="ADAL" clId="{DD007A44-BD84-4DD0-95A1-22567DAA0BDE}" dt="2024-07-26T13:21:13.398" v="6906" actId="164"/>
          <ac:grpSpMkLst>
            <pc:docMk/>
            <pc:sldMk cId="3755476813" sldId="361"/>
            <ac:grpSpMk id="38" creationId="{874B7884-5F3B-BBFD-20C5-A362C1B70BC2}"/>
          </ac:grpSpMkLst>
        </pc:grpChg>
        <pc:picChg chg="add mod">
          <ac:chgData name="Nadine Guingand" userId="0adc250a-9a92-426f-befb-57b199151797" providerId="ADAL" clId="{DD007A44-BD84-4DD0-95A1-22567DAA0BDE}" dt="2024-07-26T13:21:08.836" v="6905" actId="164"/>
          <ac:picMkLst>
            <pc:docMk/>
            <pc:sldMk cId="3755476813" sldId="361"/>
            <ac:picMk id="6" creationId="{1E195766-6CF4-4B43-042F-FFDA47FCBAC3}"/>
          </ac:picMkLst>
        </pc:picChg>
        <pc:picChg chg="mod">
          <ac:chgData name="Nadine Guingand" userId="0adc250a-9a92-426f-befb-57b199151797" providerId="ADAL" clId="{DD007A44-BD84-4DD0-95A1-22567DAA0BDE}" dt="2024-07-26T10:10:25.625" v="6760"/>
          <ac:picMkLst>
            <pc:docMk/>
            <pc:sldMk cId="3755476813" sldId="361"/>
            <ac:picMk id="24" creationId="{2DDEA6BC-8685-DC9A-93EE-859B89B42338}"/>
          </ac:picMkLst>
        </pc:picChg>
        <pc:picChg chg="mod">
          <ac:chgData name="Nadine Guingand" userId="0adc250a-9a92-426f-befb-57b199151797" providerId="ADAL" clId="{DD007A44-BD84-4DD0-95A1-22567DAA0BDE}" dt="2024-07-26T10:10:25.625" v="6760"/>
          <ac:picMkLst>
            <pc:docMk/>
            <pc:sldMk cId="3755476813" sldId="361"/>
            <ac:picMk id="25" creationId="{D68B0EEC-55EA-0B76-843D-BE0F519AAC18}"/>
          </ac:picMkLst>
        </pc:picChg>
        <pc:picChg chg="add mod">
          <ac:chgData name="Nadine Guingand" userId="0adc250a-9a92-426f-befb-57b199151797" providerId="ADAL" clId="{DD007A44-BD84-4DD0-95A1-22567DAA0BDE}" dt="2024-07-26T13:21:04.081" v="6904" actId="554"/>
          <ac:picMkLst>
            <pc:docMk/>
            <pc:sldMk cId="3755476813" sldId="361"/>
            <ac:picMk id="26" creationId="{4FD4C2AA-E6E4-F5E3-8E47-016A2A214774}"/>
          </ac:picMkLst>
        </pc:picChg>
        <pc:picChg chg="add mod">
          <ac:chgData name="Nadine Guingand" userId="0adc250a-9a92-426f-befb-57b199151797" providerId="ADAL" clId="{DD007A44-BD84-4DD0-95A1-22567DAA0BDE}" dt="2024-07-26T13:21:04.081" v="6904" actId="554"/>
          <ac:picMkLst>
            <pc:docMk/>
            <pc:sldMk cId="3755476813" sldId="361"/>
            <ac:picMk id="27" creationId="{8A795C77-B57E-2569-7C40-8BE5A3A2A377}"/>
          </ac:picMkLst>
        </pc:picChg>
        <pc:picChg chg="add del mod">
          <ac:chgData name="Nadine Guingand" userId="0adc250a-9a92-426f-befb-57b199151797" providerId="ADAL" clId="{DD007A44-BD84-4DD0-95A1-22567DAA0BDE}" dt="2024-07-26T10:11:36.581" v="6782" actId="478"/>
          <ac:picMkLst>
            <pc:docMk/>
            <pc:sldMk cId="3755476813" sldId="361"/>
            <ac:picMk id="29" creationId="{8B74E6B5-C4C9-D250-6371-BC3309289564}"/>
          </ac:picMkLst>
        </pc:picChg>
        <pc:picChg chg="add mod">
          <ac:chgData name="Nadine Guingand" userId="0adc250a-9a92-426f-befb-57b199151797" providerId="ADAL" clId="{DD007A44-BD84-4DD0-95A1-22567DAA0BDE}" dt="2024-07-26T13:20:58.962" v="6903" actId="554"/>
          <ac:picMkLst>
            <pc:docMk/>
            <pc:sldMk cId="3755476813" sldId="361"/>
            <ac:picMk id="32" creationId="{366F9913-6C9E-7C66-CDF0-2B722646AF23}"/>
          </ac:picMkLst>
        </pc:picChg>
        <pc:picChg chg="add mod">
          <ac:chgData name="Nadine Guingand" userId="0adc250a-9a92-426f-befb-57b199151797" providerId="ADAL" clId="{DD007A44-BD84-4DD0-95A1-22567DAA0BDE}" dt="2024-07-26T13:20:58.962" v="6903" actId="554"/>
          <ac:picMkLst>
            <pc:docMk/>
            <pc:sldMk cId="3755476813" sldId="361"/>
            <ac:picMk id="34" creationId="{30974BB7-4B85-4B4C-A5A1-04D5B0EBE6D4}"/>
          </ac:picMkLst>
        </pc:picChg>
        <pc:picChg chg="add mod">
          <ac:chgData name="Nadine Guingand" userId="0adc250a-9a92-426f-befb-57b199151797" providerId="ADAL" clId="{DD007A44-BD84-4DD0-95A1-22567DAA0BDE}" dt="2024-07-26T13:21:13.398" v="6906" actId="164"/>
          <ac:picMkLst>
            <pc:docMk/>
            <pc:sldMk cId="3755476813" sldId="361"/>
            <ac:picMk id="36" creationId="{3FE259E6-FAA0-5F35-50CC-0766EF8D6E5B}"/>
          </ac:picMkLst>
        </pc:picChg>
        <pc:cxnChg chg="mod">
          <ac:chgData name="Nadine Guingand" userId="0adc250a-9a92-426f-befb-57b199151797" providerId="ADAL" clId="{DD007A44-BD84-4DD0-95A1-22567DAA0BDE}" dt="2024-07-26T10:10:25.625" v="6760"/>
          <ac:cxnSpMkLst>
            <pc:docMk/>
            <pc:sldMk cId="3755476813" sldId="361"/>
            <ac:cxnSpMk id="16" creationId="{C419AB52-DCAD-55AF-BFD3-ECEAFBA1C25F}"/>
          </ac:cxnSpMkLst>
        </pc:cxnChg>
        <pc:cxnChg chg="mod">
          <ac:chgData name="Nadine Guingand" userId="0adc250a-9a92-426f-befb-57b199151797" providerId="ADAL" clId="{DD007A44-BD84-4DD0-95A1-22567DAA0BDE}" dt="2024-07-26T10:10:25.625" v="6760"/>
          <ac:cxnSpMkLst>
            <pc:docMk/>
            <pc:sldMk cId="3755476813" sldId="361"/>
            <ac:cxnSpMk id="17" creationId="{4585FA18-EDF2-4D4D-DF77-7F51F890AC5A}"/>
          </ac:cxnSpMkLst>
        </pc:cxnChg>
      </pc:sldChg>
      <pc:sldChg chg="addSp delSp modSp add mod ord modTransition modAnim modNotesTx">
        <pc:chgData name="Nadine Guingand" userId="0adc250a-9a92-426f-befb-57b199151797" providerId="ADAL" clId="{DD007A44-BD84-4DD0-95A1-22567DAA0BDE}" dt="2024-08-14T10:16:44.559" v="10316" actId="1036"/>
        <pc:sldMkLst>
          <pc:docMk/>
          <pc:sldMk cId="3647652198" sldId="362"/>
        </pc:sldMkLst>
        <pc:spChg chg="mod">
          <ac:chgData name="Nadine Guingand" userId="0adc250a-9a92-426f-befb-57b199151797" providerId="ADAL" clId="{DD007A44-BD84-4DD0-95A1-22567DAA0BDE}" dt="2024-08-14T10:16:44.559" v="10316" actId="1036"/>
          <ac:spMkLst>
            <pc:docMk/>
            <pc:sldMk cId="3647652198" sldId="362"/>
            <ac:spMk id="2" creationId="{2A8C1DCE-8D39-E0BD-C17E-488A4E819BF9}"/>
          </ac:spMkLst>
        </pc:spChg>
        <pc:spChg chg="add mod">
          <ac:chgData name="Nadine Guingand" userId="0adc250a-9a92-426f-befb-57b199151797" providerId="ADAL" clId="{DD007A44-BD84-4DD0-95A1-22567DAA0BDE}" dt="2024-07-26T13:28:46.720" v="7200" actId="164"/>
          <ac:spMkLst>
            <pc:docMk/>
            <pc:sldMk cId="3647652198" sldId="362"/>
            <ac:spMk id="3" creationId="{8601F80B-16F5-F736-E665-605777E22633}"/>
          </ac:spMkLst>
        </pc:spChg>
        <pc:spChg chg="add del">
          <ac:chgData name="Nadine Guingand" userId="0adc250a-9a92-426f-befb-57b199151797" providerId="ADAL" clId="{DD007A44-BD84-4DD0-95A1-22567DAA0BDE}" dt="2024-07-26T13:22:37.639" v="6919" actId="478"/>
          <ac:spMkLst>
            <pc:docMk/>
            <pc:sldMk cId="3647652198" sldId="362"/>
            <ac:spMk id="7" creationId="{1001663E-E1DA-9BAB-4CE4-21CFABD89990}"/>
          </ac:spMkLst>
        </pc:spChg>
        <pc:spChg chg="add mod">
          <ac:chgData name="Nadine Guingand" userId="0adc250a-9a92-426f-befb-57b199151797" providerId="ADAL" clId="{DD007A44-BD84-4DD0-95A1-22567DAA0BDE}" dt="2024-07-26T13:22:32.926" v="6918"/>
          <ac:spMkLst>
            <pc:docMk/>
            <pc:sldMk cId="3647652198" sldId="362"/>
            <ac:spMk id="8" creationId="{CFB52DE5-8055-B347-C6F0-F06F698421AA}"/>
          </ac:spMkLst>
        </pc:spChg>
        <pc:spChg chg="add del">
          <ac:chgData name="Nadine Guingand" userId="0adc250a-9a92-426f-befb-57b199151797" providerId="ADAL" clId="{DD007A44-BD84-4DD0-95A1-22567DAA0BDE}" dt="2024-07-26T13:22:59.848" v="6921" actId="478"/>
          <ac:spMkLst>
            <pc:docMk/>
            <pc:sldMk cId="3647652198" sldId="362"/>
            <ac:spMk id="9" creationId="{E0122B9E-B7B2-ADBC-B96B-6FEF91BC89C7}"/>
          </ac:spMkLst>
        </pc:spChg>
        <pc:spChg chg="add del">
          <ac:chgData name="Nadine Guingand" userId="0adc250a-9a92-426f-befb-57b199151797" providerId="ADAL" clId="{DD007A44-BD84-4DD0-95A1-22567DAA0BDE}" dt="2024-07-26T13:23:27.976" v="6924" actId="478"/>
          <ac:spMkLst>
            <pc:docMk/>
            <pc:sldMk cId="3647652198" sldId="362"/>
            <ac:spMk id="10" creationId="{4067F8C7-37F4-DCAC-C3AD-64A0FCF26344}"/>
          </ac:spMkLst>
        </pc:spChg>
        <pc:spChg chg="del">
          <ac:chgData name="Nadine Guingand" userId="0adc250a-9a92-426f-befb-57b199151797" providerId="ADAL" clId="{DD007A44-BD84-4DD0-95A1-22567DAA0BDE}" dt="2024-07-26T13:23:26.553" v="6923" actId="478"/>
          <ac:spMkLst>
            <pc:docMk/>
            <pc:sldMk cId="3647652198" sldId="362"/>
            <ac:spMk id="11" creationId="{1F889F42-E5B2-CDD4-E343-55DB172F7B36}"/>
          </ac:spMkLst>
        </pc:spChg>
        <pc:spChg chg="add del mod">
          <ac:chgData name="Nadine Guingand" userId="0adc250a-9a92-426f-befb-57b199151797" providerId="ADAL" clId="{DD007A44-BD84-4DD0-95A1-22567DAA0BDE}" dt="2024-07-26T13:26:12.458" v="7080" actId="478"/>
          <ac:spMkLst>
            <pc:docMk/>
            <pc:sldMk cId="3647652198" sldId="362"/>
            <ac:spMk id="13" creationId="{5F1DDDB7-ADED-A0D3-772F-275AE5E7490F}"/>
          </ac:spMkLst>
        </pc:spChg>
        <pc:spChg chg="add del mod">
          <ac:chgData name="Nadine Guingand" userId="0adc250a-9a92-426f-befb-57b199151797" providerId="ADAL" clId="{DD007A44-BD84-4DD0-95A1-22567DAA0BDE}" dt="2024-07-26T13:26:12.458" v="7080" actId="478"/>
          <ac:spMkLst>
            <pc:docMk/>
            <pc:sldMk cId="3647652198" sldId="362"/>
            <ac:spMk id="14" creationId="{5D73302C-B8F0-16F4-04E2-B42609BC773B}"/>
          </ac:spMkLst>
        </pc:spChg>
        <pc:spChg chg="add mod">
          <ac:chgData name="Nadine Guingand" userId="0adc250a-9a92-426f-befb-57b199151797" providerId="ADAL" clId="{DD007A44-BD84-4DD0-95A1-22567DAA0BDE}" dt="2024-07-26T13:28:29.918" v="7199" actId="552"/>
          <ac:spMkLst>
            <pc:docMk/>
            <pc:sldMk cId="3647652198" sldId="362"/>
            <ac:spMk id="15" creationId="{21134835-B5B3-11B0-0EA9-90BC788F8765}"/>
          </ac:spMkLst>
        </pc:spChg>
        <pc:spChg chg="add mod">
          <ac:chgData name="Nadine Guingand" userId="0adc250a-9a92-426f-befb-57b199151797" providerId="ADAL" clId="{DD007A44-BD84-4DD0-95A1-22567DAA0BDE}" dt="2024-08-13T07:36:53.775" v="7727" actId="6549"/>
          <ac:spMkLst>
            <pc:docMk/>
            <pc:sldMk cId="3647652198" sldId="362"/>
            <ac:spMk id="16" creationId="{5962BB7A-F770-C132-7249-E24FEEDCD3BA}"/>
          </ac:spMkLst>
        </pc:spChg>
        <pc:spChg chg="add mod">
          <ac:chgData name="Nadine Guingand" userId="0adc250a-9a92-426f-befb-57b199151797" providerId="ADAL" clId="{DD007A44-BD84-4DD0-95A1-22567DAA0BDE}" dt="2024-08-13T09:03:37.503" v="8536" actId="20577"/>
          <ac:spMkLst>
            <pc:docMk/>
            <pc:sldMk cId="3647652198" sldId="362"/>
            <ac:spMk id="17" creationId="{04741E65-75B3-AD6F-3A4E-832FF5E5A18A}"/>
          </ac:spMkLst>
        </pc:spChg>
        <pc:spChg chg="add mod">
          <ac:chgData name="Nadine Guingand" userId="0adc250a-9a92-426f-befb-57b199151797" providerId="ADAL" clId="{DD007A44-BD84-4DD0-95A1-22567DAA0BDE}" dt="2024-07-26T13:35:31.839" v="7356" actId="14100"/>
          <ac:spMkLst>
            <pc:docMk/>
            <pc:sldMk cId="3647652198" sldId="362"/>
            <ac:spMk id="18" creationId="{C4C9A689-AC33-B6F5-3EBE-A588E99BE8BE}"/>
          </ac:spMkLst>
        </pc:spChg>
        <pc:spChg chg="add mod">
          <ac:chgData name="Nadine Guingand" userId="0adc250a-9a92-426f-befb-57b199151797" providerId="ADAL" clId="{DD007A44-BD84-4DD0-95A1-22567DAA0BDE}" dt="2024-08-13T07:37:20.029" v="7736" actId="20577"/>
          <ac:spMkLst>
            <pc:docMk/>
            <pc:sldMk cId="3647652198" sldId="362"/>
            <ac:spMk id="19" creationId="{EE4711F4-C65C-7A53-F6C3-0B237406168B}"/>
          </ac:spMkLst>
        </pc:spChg>
        <pc:spChg chg="add mod">
          <ac:chgData name="Nadine Guingand" userId="0adc250a-9a92-426f-befb-57b199151797" providerId="ADAL" clId="{DD007A44-BD84-4DD0-95A1-22567DAA0BDE}" dt="2024-08-13T07:37:36.040" v="7746" actId="20577"/>
          <ac:spMkLst>
            <pc:docMk/>
            <pc:sldMk cId="3647652198" sldId="362"/>
            <ac:spMk id="21" creationId="{5F8525CD-26BE-CAF3-83B5-B493A3956489}"/>
          </ac:spMkLst>
        </pc:spChg>
        <pc:spChg chg="mod">
          <ac:chgData name="Nadine Guingand" userId="0adc250a-9a92-426f-befb-57b199151797" providerId="ADAL" clId="{DD007A44-BD84-4DD0-95A1-22567DAA0BDE}" dt="2024-07-26T13:21:46.462" v="6908" actId="1076"/>
          <ac:spMkLst>
            <pc:docMk/>
            <pc:sldMk cId="3647652198" sldId="362"/>
            <ac:spMk id="30" creationId="{730E9EA6-1AC2-BF80-9470-F0856483B5F0}"/>
          </ac:spMkLst>
        </pc:spChg>
        <pc:spChg chg="mod">
          <ac:chgData name="Nadine Guingand" userId="0adc250a-9a92-426f-befb-57b199151797" providerId="ADAL" clId="{DD007A44-BD84-4DD0-95A1-22567DAA0BDE}" dt="2024-07-26T13:21:46.462" v="6908" actId="1076"/>
          <ac:spMkLst>
            <pc:docMk/>
            <pc:sldMk cId="3647652198" sldId="362"/>
            <ac:spMk id="31" creationId="{DAF3B69E-74C7-B947-1333-5BFF2935B6FC}"/>
          </ac:spMkLst>
        </pc:spChg>
        <pc:grpChg chg="add mod">
          <ac:chgData name="Nadine Guingand" userId="0adc250a-9a92-426f-befb-57b199151797" providerId="ADAL" clId="{DD007A44-BD84-4DD0-95A1-22567DAA0BDE}" dt="2024-07-26T13:28:46.720" v="7200" actId="164"/>
          <ac:grpSpMkLst>
            <pc:docMk/>
            <pc:sldMk cId="3647652198" sldId="362"/>
            <ac:grpSpMk id="20" creationId="{C1262EEF-3C61-BA4D-9D1C-970CF0DA2A04}"/>
          </ac:grpSpMkLst>
        </pc:grpChg>
        <pc:picChg chg="add mod">
          <ac:chgData name="Nadine Guingand" userId="0adc250a-9a92-426f-befb-57b199151797" providerId="ADAL" clId="{DD007A44-BD84-4DD0-95A1-22567DAA0BDE}" dt="2024-07-26T13:28:46.720" v="7200" actId="164"/>
          <ac:picMkLst>
            <pc:docMk/>
            <pc:sldMk cId="3647652198" sldId="362"/>
            <ac:picMk id="12" creationId="{34E567ED-7922-D445-8873-510047AA88E7}"/>
          </ac:picMkLst>
        </pc:picChg>
        <pc:picChg chg="mod">
          <ac:chgData name="Nadine Guingand" userId="0adc250a-9a92-426f-befb-57b199151797" providerId="ADAL" clId="{DD007A44-BD84-4DD0-95A1-22567DAA0BDE}" dt="2024-07-26T13:21:46.462" v="6908" actId="1076"/>
          <ac:picMkLst>
            <pc:docMk/>
            <pc:sldMk cId="3647652198" sldId="362"/>
            <ac:picMk id="26" creationId="{4FD4C2AA-E6E4-F5E3-8E47-016A2A214774}"/>
          </ac:picMkLst>
        </pc:picChg>
        <pc:picChg chg="mod">
          <ac:chgData name="Nadine Guingand" userId="0adc250a-9a92-426f-befb-57b199151797" providerId="ADAL" clId="{DD007A44-BD84-4DD0-95A1-22567DAA0BDE}" dt="2024-07-26T13:21:46.462" v="6908" actId="1076"/>
          <ac:picMkLst>
            <pc:docMk/>
            <pc:sldMk cId="3647652198" sldId="362"/>
            <ac:picMk id="27" creationId="{8A795C77-B57E-2569-7C40-8BE5A3A2A377}"/>
          </ac:picMkLst>
        </pc:picChg>
        <pc:picChg chg="mod">
          <ac:chgData name="Nadine Guingand" userId="0adc250a-9a92-426f-befb-57b199151797" providerId="ADAL" clId="{DD007A44-BD84-4DD0-95A1-22567DAA0BDE}" dt="2024-07-26T13:21:46.462" v="6908" actId="1076"/>
          <ac:picMkLst>
            <pc:docMk/>
            <pc:sldMk cId="3647652198" sldId="362"/>
            <ac:picMk id="32" creationId="{366F9913-6C9E-7C66-CDF0-2B722646AF23}"/>
          </ac:picMkLst>
        </pc:picChg>
        <pc:picChg chg="mod">
          <ac:chgData name="Nadine Guingand" userId="0adc250a-9a92-426f-befb-57b199151797" providerId="ADAL" clId="{DD007A44-BD84-4DD0-95A1-22567DAA0BDE}" dt="2024-07-26T13:21:46.462" v="6908" actId="1076"/>
          <ac:picMkLst>
            <pc:docMk/>
            <pc:sldMk cId="3647652198" sldId="362"/>
            <ac:picMk id="34" creationId="{30974BB7-4B85-4B4C-A5A1-04D5B0EBE6D4}"/>
          </ac:picMkLst>
        </pc:picChg>
      </pc:sldChg>
      <pc:sldChg chg="del ord">
        <pc:chgData name="Nadine Guingand" userId="0adc250a-9a92-426f-befb-57b199151797" providerId="ADAL" clId="{DD007A44-BD84-4DD0-95A1-22567DAA0BDE}" dt="2024-08-22T15:39:44.409" v="14146" actId="47"/>
        <pc:sldMkLst>
          <pc:docMk/>
          <pc:sldMk cId="2388243357" sldId="363"/>
        </pc:sldMkLst>
      </pc:sldChg>
      <pc:sldChg chg="addSp delSp modSp add del mod modTransition delAnim modAnim">
        <pc:chgData name="Nadine Guingand" userId="0adc250a-9a92-426f-befb-57b199151797" providerId="ADAL" clId="{DD007A44-BD84-4DD0-95A1-22567DAA0BDE}" dt="2024-08-13T08:40:19.111" v="8139" actId="47"/>
        <pc:sldMkLst>
          <pc:docMk/>
          <pc:sldMk cId="2562648408" sldId="364"/>
        </pc:sldMkLst>
        <pc:spChg chg="add mod">
          <ac:chgData name="Nadine Guingand" userId="0adc250a-9a92-426f-befb-57b199151797" providerId="ADAL" clId="{DD007A44-BD84-4DD0-95A1-22567DAA0BDE}" dt="2024-08-13T07:40:38.811" v="7781" actId="1076"/>
          <ac:spMkLst>
            <pc:docMk/>
            <pc:sldMk cId="2562648408" sldId="364"/>
            <ac:spMk id="7" creationId="{E0507EAD-90E1-B91B-8824-DF7EF5A0D607}"/>
          </ac:spMkLst>
        </pc:spChg>
        <pc:spChg chg="add mod">
          <ac:chgData name="Nadine Guingand" userId="0adc250a-9a92-426f-befb-57b199151797" providerId="ADAL" clId="{DD007A44-BD84-4DD0-95A1-22567DAA0BDE}" dt="2024-07-26T13:44:52.296" v="7423" actId="164"/>
          <ac:spMkLst>
            <pc:docMk/>
            <pc:sldMk cId="2562648408" sldId="364"/>
            <ac:spMk id="9" creationId="{2CFBC024-5FCD-F774-5454-514A974E6B06}"/>
          </ac:spMkLst>
        </pc:spChg>
        <pc:spChg chg="add mod">
          <ac:chgData name="Nadine Guingand" userId="0adc250a-9a92-426f-befb-57b199151797" providerId="ADAL" clId="{DD007A44-BD84-4DD0-95A1-22567DAA0BDE}" dt="2024-07-26T13:44:52.296" v="7423" actId="164"/>
          <ac:spMkLst>
            <pc:docMk/>
            <pc:sldMk cId="2562648408" sldId="364"/>
            <ac:spMk id="10" creationId="{D09676DB-1ADD-B09E-13F9-08A9BBC5C300}"/>
          </ac:spMkLst>
        </pc:spChg>
        <pc:spChg chg="add mod">
          <ac:chgData name="Nadine Guingand" userId="0adc250a-9a92-426f-befb-57b199151797" providerId="ADAL" clId="{DD007A44-BD84-4DD0-95A1-22567DAA0BDE}" dt="2024-07-26T13:44:52.296" v="7423" actId="164"/>
          <ac:spMkLst>
            <pc:docMk/>
            <pc:sldMk cId="2562648408" sldId="364"/>
            <ac:spMk id="11" creationId="{5D24E958-BDFA-A945-5B1F-4C5D00AF8918}"/>
          </ac:spMkLst>
        </pc:spChg>
        <pc:spChg chg="add mod">
          <ac:chgData name="Nadine Guingand" userId="0adc250a-9a92-426f-befb-57b199151797" providerId="ADAL" clId="{DD007A44-BD84-4DD0-95A1-22567DAA0BDE}" dt="2024-07-26T13:44:52.296" v="7423" actId="164"/>
          <ac:spMkLst>
            <pc:docMk/>
            <pc:sldMk cId="2562648408" sldId="364"/>
            <ac:spMk id="13" creationId="{83D9DA49-7029-E6F7-B670-7BF849A63892}"/>
          </ac:spMkLst>
        </pc:spChg>
        <pc:spChg chg="del">
          <ac:chgData name="Nadine Guingand" userId="0adc250a-9a92-426f-befb-57b199151797" providerId="ADAL" clId="{DD007A44-BD84-4DD0-95A1-22567DAA0BDE}" dt="2024-07-26T13:36:46.818" v="7358" actId="478"/>
          <ac:spMkLst>
            <pc:docMk/>
            <pc:sldMk cId="2562648408" sldId="364"/>
            <ac:spMk id="15" creationId="{21134835-B5B3-11B0-0EA9-90BC788F8765}"/>
          </ac:spMkLst>
        </pc:spChg>
        <pc:spChg chg="del">
          <ac:chgData name="Nadine Guingand" userId="0adc250a-9a92-426f-befb-57b199151797" providerId="ADAL" clId="{DD007A44-BD84-4DD0-95A1-22567DAA0BDE}" dt="2024-07-26T13:36:46.818" v="7358" actId="478"/>
          <ac:spMkLst>
            <pc:docMk/>
            <pc:sldMk cId="2562648408" sldId="364"/>
            <ac:spMk id="16" creationId="{5962BB7A-F770-C132-7249-E24FEEDCD3BA}"/>
          </ac:spMkLst>
        </pc:spChg>
        <pc:spChg chg="del">
          <ac:chgData name="Nadine Guingand" userId="0adc250a-9a92-426f-befb-57b199151797" providerId="ADAL" clId="{DD007A44-BD84-4DD0-95A1-22567DAA0BDE}" dt="2024-07-26T13:36:46.818" v="7358" actId="478"/>
          <ac:spMkLst>
            <pc:docMk/>
            <pc:sldMk cId="2562648408" sldId="364"/>
            <ac:spMk id="17" creationId="{04741E65-75B3-AD6F-3A4E-832FF5E5A18A}"/>
          </ac:spMkLst>
        </pc:spChg>
        <pc:spChg chg="del">
          <ac:chgData name="Nadine Guingand" userId="0adc250a-9a92-426f-befb-57b199151797" providerId="ADAL" clId="{DD007A44-BD84-4DD0-95A1-22567DAA0BDE}" dt="2024-07-26T13:36:46.818" v="7358" actId="478"/>
          <ac:spMkLst>
            <pc:docMk/>
            <pc:sldMk cId="2562648408" sldId="364"/>
            <ac:spMk id="18" creationId="{C4C9A689-AC33-B6F5-3EBE-A588E99BE8BE}"/>
          </ac:spMkLst>
        </pc:spChg>
        <pc:spChg chg="del">
          <ac:chgData name="Nadine Guingand" userId="0adc250a-9a92-426f-befb-57b199151797" providerId="ADAL" clId="{DD007A44-BD84-4DD0-95A1-22567DAA0BDE}" dt="2024-07-26T13:36:46.818" v="7358" actId="478"/>
          <ac:spMkLst>
            <pc:docMk/>
            <pc:sldMk cId="2562648408" sldId="364"/>
            <ac:spMk id="19" creationId="{EE4711F4-C65C-7A53-F6C3-0B237406168B}"/>
          </ac:spMkLst>
        </pc:spChg>
        <pc:spChg chg="del">
          <ac:chgData name="Nadine Guingand" userId="0adc250a-9a92-426f-befb-57b199151797" providerId="ADAL" clId="{DD007A44-BD84-4DD0-95A1-22567DAA0BDE}" dt="2024-07-26T13:36:46.818" v="7358" actId="478"/>
          <ac:spMkLst>
            <pc:docMk/>
            <pc:sldMk cId="2562648408" sldId="364"/>
            <ac:spMk id="21" creationId="{5F8525CD-26BE-CAF3-83B5-B493A3956489}"/>
          </ac:spMkLst>
        </pc:spChg>
        <pc:spChg chg="mod">
          <ac:chgData name="Nadine Guingand" userId="0adc250a-9a92-426f-befb-57b199151797" providerId="ADAL" clId="{DD007A44-BD84-4DD0-95A1-22567DAA0BDE}" dt="2024-07-26T13:44:53.699" v="7424"/>
          <ac:spMkLst>
            <pc:docMk/>
            <pc:sldMk cId="2562648408" sldId="364"/>
            <ac:spMk id="23" creationId="{37F5E41B-7677-6478-1D42-AB4C0724AC80}"/>
          </ac:spMkLst>
        </pc:spChg>
        <pc:spChg chg="mod">
          <ac:chgData name="Nadine Guingand" userId="0adc250a-9a92-426f-befb-57b199151797" providerId="ADAL" clId="{DD007A44-BD84-4DD0-95A1-22567DAA0BDE}" dt="2024-07-26T13:44:53.699" v="7424"/>
          <ac:spMkLst>
            <pc:docMk/>
            <pc:sldMk cId="2562648408" sldId="364"/>
            <ac:spMk id="24" creationId="{5A195F2D-810A-8A72-295E-E8CD624EE275}"/>
          </ac:spMkLst>
        </pc:spChg>
        <pc:spChg chg="mod">
          <ac:chgData name="Nadine Guingand" userId="0adc250a-9a92-426f-befb-57b199151797" providerId="ADAL" clId="{DD007A44-BD84-4DD0-95A1-22567DAA0BDE}" dt="2024-07-26T13:44:53.699" v="7424"/>
          <ac:spMkLst>
            <pc:docMk/>
            <pc:sldMk cId="2562648408" sldId="364"/>
            <ac:spMk id="25" creationId="{E3EC9412-5BE9-8AA5-91B4-A6E69EA1B555}"/>
          </ac:spMkLst>
        </pc:spChg>
        <pc:spChg chg="mod">
          <ac:chgData name="Nadine Guingand" userId="0adc250a-9a92-426f-befb-57b199151797" providerId="ADAL" clId="{DD007A44-BD84-4DD0-95A1-22567DAA0BDE}" dt="2024-08-13T07:43:49.289" v="7822" actId="1037"/>
          <ac:spMkLst>
            <pc:docMk/>
            <pc:sldMk cId="2562648408" sldId="364"/>
            <ac:spMk id="28" creationId="{D9F9E378-CD52-DFE1-038F-0B72CE3D7054}"/>
          </ac:spMkLst>
        </pc:spChg>
        <pc:spChg chg="mod">
          <ac:chgData name="Nadine Guingand" userId="0adc250a-9a92-426f-befb-57b199151797" providerId="ADAL" clId="{DD007A44-BD84-4DD0-95A1-22567DAA0BDE}" dt="2024-07-26T13:44:53.699" v="7424"/>
          <ac:spMkLst>
            <pc:docMk/>
            <pc:sldMk cId="2562648408" sldId="364"/>
            <ac:spMk id="29" creationId="{04D99BFC-3479-FCF3-1EF7-42D92C5D2FBB}"/>
          </ac:spMkLst>
        </pc:spChg>
        <pc:spChg chg="mod">
          <ac:chgData name="Nadine Guingand" userId="0adc250a-9a92-426f-befb-57b199151797" providerId="ADAL" clId="{DD007A44-BD84-4DD0-95A1-22567DAA0BDE}" dt="2024-08-13T07:40:50.682" v="7782" actId="1076"/>
          <ac:spMkLst>
            <pc:docMk/>
            <pc:sldMk cId="2562648408" sldId="364"/>
            <ac:spMk id="30" creationId="{730E9EA6-1AC2-BF80-9470-F0856483B5F0}"/>
          </ac:spMkLst>
        </pc:spChg>
        <pc:spChg chg="add mod">
          <ac:chgData name="Nadine Guingand" userId="0adc250a-9a92-426f-befb-57b199151797" providerId="ADAL" clId="{DD007A44-BD84-4DD0-95A1-22567DAA0BDE}" dt="2024-08-13T07:38:39.738" v="7764" actId="1076"/>
          <ac:spMkLst>
            <pc:docMk/>
            <pc:sldMk cId="2562648408" sldId="364"/>
            <ac:spMk id="33" creationId="{037C9CD7-390F-35AC-BCCD-6F625E413C91}"/>
          </ac:spMkLst>
        </pc:spChg>
        <pc:spChg chg="add mod">
          <ac:chgData name="Nadine Guingand" userId="0adc250a-9a92-426f-befb-57b199151797" providerId="ADAL" clId="{DD007A44-BD84-4DD0-95A1-22567DAA0BDE}" dt="2024-08-13T07:51:20.578" v="7950" actId="164"/>
          <ac:spMkLst>
            <pc:docMk/>
            <pc:sldMk cId="2562648408" sldId="364"/>
            <ac:spMk id="35" creationId="{086A0BDD-C8BB-8F33-44AF-F95E8DD1F805}"/>
          </ac:spMkLst>
        </pc:spChg>
        <pc:spChg chg="add mod">
          <ac:chgData name="Nadine Guingand" userId="0adc250a-9a92-426f-befb-57b199151797" providerId="ADAL" clId="{DD007A44-BD84-4DD0-95A1-22567DAA0BDE}" dt="2024-08-13T07:40:25.584" v="7780" actId="164"/>
          <ac:spMkLst>
            <pc:docMk/>
            <pc:sldMk cId="2562648408" sldId="364"/>
            <ac:spMk id="39" creationId="{1B9D27D4-B0F4-8B0A-D464-BECFFFD0E8E0}"/>
          </ac:spMkLst>
        </pc:spChg>
        <pc:spChg chg="add mod">
          <ac:chgData name="Nadine Guingand" userId="0adc250a-9a92-426f-befb-57b199151797" providerId="ADAL" clId="{DD007A44-BD84-4DD0-95A1-22567DAA0BDE}" dt="2024-08-13T07:43:22.576" v="7787" actId="1076"/>
          <ac:spMkLst>
            <pc:docMk/>
            <pc:sldMk cId="2562648408" sldId="364"/>
            <ac:spMk id="40" creationId="{25CE94BA-36EA-F2FB-E606-840EBDA79703}"/>
          </ac:spMkLst>
        </pc:spChg>
        <pc:grpChg chg="add mod">
          <ac:chgData name="Nadine Guingand" userId="0adc250a-9a92-426f-befb-57b199151797" providerId="ADAL" clId="{DD007A44-BD84-4DD0-95A1-22567DAA0BDE}" dt="2024-08-13T07:51:20.578" v="7950" actId="164"/>
          <ac:grpSpMkLst>
            <pc:docMk/>
            <pc:sldMk cId="2562648408" sldId="364"/>
            <ac:grpSpMk id="14" creationId="{9C02F7A5-FFE1-A731-FCBA-9C03453994CF}"/>
          </ac:grpSpMkLst>
        </pc:grpChg>
        <pc:grpChg chg="add del mod">
          <ac:chgData name="Nadine Guingand" userId="0adc250a-9a92-426f-befb-57b199151797" providerId="ADAL" clId="{DD007A44-BD84-4DD0-95A1-22567DAA0BDE}" dt="2024-08-13T07:43:16.480" v="7786" actId="478"/>
          <ac:grpSpMkLst>
            <pc:docMk/>
            <pc:sldMk cId="2562648408" sldId="364"/>
            <ac:grpSpMk id="15" creationId="{CD5E055A-E325-679B-3619-6574DB4D5741}"/>
          </ac:grpSpMkLst>
        </pc:grpChg>
        <pc:grpChg chg="add mod">
          <ac:chgData name="Nadine Guingand" userId="0adc250a-9a92-426f-befb-57b199151797" providerId="ADAL" clId="{DD007A44-BD84-4DD0-95A1-22567DAA0BDE}" dt="2024-08-13T07:51:20.578" v="7950" actId="164"/>
          <ac:grpSpMkLst>
            <pc:docMk/>
            <pc:sldMk cId="2562648408" sldId="364"/>
            <ac:grpSpMk id="16" creationId="{65D88ACB-CB80-B62A-E2AE-DD1CDE3E06F7}"/>
          </ac:grpSpMkLst>
        </pc:grpChg>
        <pc:grpChg chg="del">
          <ac:chgData name="Nadine Guingand" userId="0adc250a-9a92-426f-befb-57b199151797" providerId="ADAL" clId="{DD007A44-BD84-4DD0-95A1-22567DAA0BDE}" dt="2024-07-26T13:36:46.818" v="7358" actId="478"/>
          <ac:grpSpMkLst>
            <pc:docMk/>
            <pc:sldMk cId="2562648408" sldId="364"/>
            <ac:grpSpMk id="20" creationId="{C1262EEF-3C61-BA4D-9D1C-970CF0DA2A04}"/>
          </ac:grpSpMkLst>
        </pc:grpChg>
        <pc:grpChg chg="add mod">
          <ac:chgData name="Nadine Guingand" userId="0adc250a-9a92-426f-befb-57b199151797" providerId="ADAL" clId="{DD007A44-BD84-4DD0-95A1-22567DAA0BDE}" dt="2024-08-13T07:51:20.578" v="7950" actId="164"/>
          <ac:grpSpMkLst>
            <pc:docMk/>
            <pc:sldMk cId="2562648408" sldId="364"/>
            <ac:grpSpMk id="22" creationId="{DCAF10F0-7CB9-67EA-9395-104265EE6704}"/>
          </ac:grpSpMkLst>
        </pc:grpChg>
        <pc:grpChg chg="mod">
          <ac:chgData name="Nadine Guingand" userId="0adc250a-9a92-426f-befb-57b199151797" providerId="ADAL" clId="{DD007A44-BD84-4DD0-95A1-22567DAA0BDE}" dt="2024-08-13T08:01:34.893" v="7974" actId="1038"/>
          <ac:grpSpMkLst>
            <pc:docMk/>
            <pc:sldMk cId="2562648408" sldId="364"/>
            <ac:grpSpMk id="38" creationId="{874B7884-5F3B-BBFD-20C5-A362C1B70BC2}"/>
          </ac:grpSpMkLst>
        </pc:grpChg>
        <pc:picChg chg="mod">
          <ac:chgData name="Nadine Guingand" userId="0adc250a-9a92-426f-befb-57b199151797" providerId="ADAL" clId="{DD007A44-BD84-4DD0-95A1-22567DAA0BDE}" dt="2024-08-13T07:47:17.996" v="7941" actId="29295"/>
          <ac:picMkLst>
            <pc:docMk/>
            <pc:sldMk cId="2562648408" sldId="364"/>
            <ac:picMk id="6" creationId="{1E195766-6CF4-4B43-042F-FFDA47FCBAC3}"/>
          </ac:picMkLst>
        </pc:picChg>
        <pc:picChg chg="mod">
          <ac:chgData name="Nadine Guingand" userId="0adc250a-9a92-426f-befb-57b199151797" providerId="ADAL" clId="{DD007A44-BD84-4DD0-95A1-22567DAA0BDE}" dt="2024-08-13T07:43:56.911" v="7834" actId="1038"/>
          <ac:picMkLst>
            <pc:docMk/>
            <pc:sldMk cId="2562648408" sldId="364"/>
            <ac:picMk id="26" creationId="{4FD4C2AA-E6E4-F5E3-8E47-016A2A214774}"/>
          </ac:picMkLst>
        </pc:picChg>
        <pc:picChg chg="mod">
          <ac:chgData name="Nadine Guingand" userId="0adc250a-9a92-426f-befb-57b199151797" providerId="ADAL" clId="{DD007A44-BD84-4DD0-95A1-22567DAA0BDE}" dt="2024-07-26T13:37:42.549" v="7361" actId="14100"/>
          <ac:picMkLst>
            <pc:docMk/>
            <pc:sldMk cId="2562648408" sldId="364"/>
            <ac:picMk id="34" creationId="{30974BB7-4B85-4B4C-A5A1-04D5B0EBE6D4}"/>
          </ac:picMkLst>
        </pc:picChg>
        <pc:picChg chg="mod">
          <ac:chgData name="Nadine Guingand" userId="0adc250a-9a92-426f-befb-57b199151797" providerId="ADAL" clId="{DD007A44-BD84-4DD0-95A1-22567DAA0BDE}" dt="2024-08-13T07:47:17.996" v="7941" actId="29295"/>
          <ac:picMkLst>
            <pc:docMk/>
            <pc:sldMk cId="2562648408" sldId="364"/>
            <ac:picMk id="36" creationId="{3FE259E6-FAA0-5F35-50CC-0766EF8D6E5B}"/>
          </ac:picMkLst>
        </pc:picChg>
        <pc:cxnChg chg="add mod">
          <ac:chgData name="Nadine Guingand" userId="0adc250a-9a92-426f-befb-57b199151797" providerId="ADAL" clId="{DD007A44-BD84-4DD0-95A1-22567DAA0BDE}" dt="2024-08-13T07:40:25.584" v="7780" actId="164"/>
          <ac:cxnSpMkLst>
            <pc:docMk/>
            <pc:sldMk cId="2562648408" sldId="364"/>
            <ac:cxnSpMk id="12" creationId="{A3F346DE-1FA6-204D-2BA0-05497D4E5560}"/>
          </ac:cxnSpMkLst>
        </pc:cxnChg>
      </pc:sldChg>
      <pc:sldChg chg="addSp delSp modSp add del mod delAnim">
        <pc:chgData name="Nadine Guingand" userId="0adc250a-9a92-426f-befb-57b199151797" providerId="ADAL" clId="{DD007A44-BD84-4DD0-95A1-22567DAA0BDE}" dt="2024-08-13T08:40:19.111" v="8139" actId="47"/>
        <pc:sldMkLst>
          <pc:docMk/>
          <pc:sldMk cId="2127196826" sldId="365"/>
        </pc:sldMkLst>
        <pc:spChg chg="add mod">
          <ac:chgData name="Nadine Guingand" userId="0adc250a-9a92-426f-befb-57b199151797" providerId="ADAL" clId="{DD007A44-BD84-4DD0-95A1-22567DAA0BDE}" dt="2024-08-13T07:46:47.293" v="7940" actId="1076"/>
          <ac:spMkLst>
            <pc:docMk/>
            <pc:sldMk cId="2127196826" sldId="365"/>
            <ac:spMk id="3" creationId="{15B6AABE-3ECA-5534-2667-2DB774777EDD}"/>
          </ac:spMkLst>
        </pc:spChg>
        <pc:spChg chg="mod">
          <ac:chgData name="Nadine Guingand" userId="0adc250a-9a92-426f-befb-57b199151797" providerId="ADAL" clId="{DD007A44-BD84-4DD0-95A1-22567DAA0BDE}" dt="2024-08-13T07:46:18.796" v="7931" actId="1038"/>
          <ac:spMkLst>
            <pc:docMk/>
            <pc:sldMk cId="2127196826" sldId="365"/>
            <ac:spMk id="7" creationId="{E0507EAD-90E1-B91B-8824-DF7EF5A0D607}"/>
          </ac:spMkLst>
        </pc:spChg>
        <pc:spChg chg="mod">
          <ac:chgData name="Nadine Guingand" userId="0adc250a-9a92-426f-befb-57b199151797" providerId="ADAL" clId="{DD007A44-BD84-4DD0-95A1-22567DAA0BDE}" dt="2024-07-26T14:00:26.853" v="7714" actId="1076"/>
          <ac:spMkLst>
            <pc:docMk/>
            <pc:sldMk cId="2127196826" sldId="365"/>
            <ac:spMk id="31" creationId="{DAF3B69E-74C7-B947-1333-5BFF2935B6FC}"/>
          </ac:spMkLst>
        </pc:spChg>
        <pc:spChg chg="del">
          <ac:chgData name="Nadine Guingand" userId="0adc250a-9a92-426f-befb-57b199151797" providerId="ADAL" clId="{DD007A44-BD84-4DD0-95A1-22567DAA0BDE}" dt="2024-07-26T14:00:08.163" v="7713" actId="478"/>
          <ac:spMkLst>
            <pc:docMk/>
            <pc:sldMk cId="2127196826" sldId="365"/>
            <ac:spMk id="33" creationId="{037C9CD7-390F-35AC-BCCD-6F625E413C91}"/>
          </ac:spMkLst>
        </pc:spChg>
        <pc:spChg chg="del">
          <ac:chgData name="Nadine Guingand" userId="0adc250a-9a92-426f-befb-57b199151797" providerId="ADAL" clId="{DD007A44-BD84-4DD0-95A1-22567DAA0BDE}" dt="2024-07-26T14:00:08.163" v="7713" actId="478"/>
          <ac:spMkLst>
            <pc:docMk/>
            <pc:sldMk cId="2127196826" sldId="365"/>
            <ac:spMk id="35" creationId="{086A0BDD-C8BB-8F33-44AF-F95E8DD1F805}"/>
          </ac:spMkLst>
        </pc:spChg>
        <pc:spChg chg="del">
          <ac:chgData name="Nadine Guingand" userId="0adc250a-9a92-426f-befb-57b199151797" providerId="ADAL" clId="{DD007A44-BD84-4DD0-95A1-22567DAA0BDE}" dt="2024-07-26T14:00:08.163" v="7713" actId="478"/>
          <ac:spMkLst>
            <pc:docMk/>
            <pc:sldMk cId="2127196826" sldId="365"/>
            <ac:spMk id="39" creationId="{1B9D27D4-B0F4-8B0A-D464-BECFFFD0E8E0}"/>
          </ac:spMkLst>
        </pc:spChg>
        <pc:spChg chg="del">
          <ac:chgData name="Nadine Guingand" userId="0adc250a-9a92-426f-befb-57b199151797" providerId="ADAL" clId="{DD007A44-BD84-4DD0-95A1-22567DAA0BDE}" dt="2024-07-26T14:00:08.163" v="7713" actId="478"/>
          <ac:spMkLst>
            <pc:docMk/>
            <pc:sldMk cId="2127196826" sldId="365"/>
            <ac:spMk id="40" creationId="{25CE94BA-36EA-F2FB-E606-840EBDA79703}"/>
          </ac:spMkLst>
        </pc:spChg>
        <pc:grpChg chg="mod">
          <ac:chgData name="Nadine Guingand" userId="0adc250a-9a92-426f-befb-57b199151797" providerId="ADAL" clId="{DD007A44-BD84-4DD0-95A1-22567DAA0BDE}" dt="2024-08-13T07:46:19.150" v="7932" actId="1076"/>
          <ac:grpSpMkLst>
            <pc:docMk/>
            <pc:sldMk cId="2127196826" sldId="365"/>
            <ac:grpSpMk id="38" creationId="{874B7884-5F3B-BBFD-20C5-A362C1B70BC2}"/>
          </ac:grpSpMkLst>
        </pc:grpChg>
        <pc:picChg chg="mod">
          <ac:chgData name="Nadine Guingand" userId="0adc250a-9a92-426f-befb-57b199151797" providerId="ADAL" clId="{DD007A44-BD84-4DD0-95A1-22567DAA0BDE}" dt="2024-08-13T07:47:45.852" v="7942" actId="29295"/>
          <ac:picMkLst>
            <pc:docMk/>
            <pc:sldMk cId="2127196826" sldId="365"/>
            <ac:picMk id="6" creationId="{1E195766-6CF4-4B43-042F-FFDA47FCBAC3}"/>
          </ac:picMkLst>
        </pc:picChg>
        <pc:picChg chg="mod">
          <ac:chgData name="Nadine Guingand" userId="0adc250a-9a92-426f-befb-57b199151797" providerId="ADAL" clId="{DD007A44-BD84-4DD0-95A1-22567DAA0BDE}" dt="2024-08-13T07:47:53.159" v="7943" actId="29295"/>
          <ac:picMkLst>
            <pc:docMk/>
            <pc:sldMk cId="2127196826" sldId="365"/>
            <ac:picMk id="26" creationId="{4FD4C2AA-E6E4-F5E3-8E47-016A2A214774}"/>
          </ac:picMkLst>
        </pc:picChg>
        <pc:picChg chg="mod">
          <ac:chgData name="Nadine Guingand" userId="0adc250a-9a92-426f-befb-57b199151797" providerId="ADAL" clId="{DD007A44-BD84-4DD0-95A1-22567DAA0BDE}" dt="2024-08-13T07:46:18.796" v="7931" actId="1038"/>
          <ac:picMkLst>
            <pc:docMk/>
            <pc:sldMk cId="2127196826" sldId="365"/>
            <ac:picMk id="27" creationId="{8A795C77-B57E-2569-7C40-8BE5A3A2A377}"/>
          </ac:picMkLst>
        </pc:picChg>
        <pc:picChg chg="mod">
          <ac:chgData name="Nadine Guingand" userId="0adc250a-9a92-426f-befb-57b199151797" providerId="ADAL" clId="{DD007A44-BD84-4DD0-95A1-22567DAA0BDE}" dt="2024-08-13T07:46:19.465" v="7933" actId="1076"/>
          <ac:picMkLst>
            <pc:docMk/>
            <pc:sldMk cId="2127196826" sldId="365"/>
            <ac:picMk id="32" creationId="{366F9913-6C9E-7C66-CDF0-2B722646AF23}"/>
          </ac:picMkLst>
        </pc:picChg>
        <pc:picChg chg="mod">
          <ac:chgData name="Nadine Guingand" userId="0adc250a-9a92-426f-befb-57b199151797" providerId="ADAL" clId="{DD007A44-BD84-4DD0-95A1-22567DAA0BDE}" dt="2024-08-13T07:47:53.159" v="7943" actId="29295"/>
          <ac:picMkLst>
            <pc:docMk/>
            <pc:sldMk cId="2127196826" sldId="365"/>
            <ac:picMk id="34" creationId="{30974BB7-4B85-4B4C-A5A1-04D5B0EBE6D4}"/>
          </ac:picMkLst>
        </pc:picChg>
        <pc:picChg chg="mod">
          <ac:chgData name="Nadine Guingand" userId="0adc250a-9a92-426f-befb-57b199151797" providerId="ADAL" clId="{DD007A44-BD84-4DD0-95A1-22567DAA0BDE}" dt="2024-08-13T07:47:45.852" v="7942" actId="29295"/>
          <ac:picMkLst>
            <pc:docMk/>
            <pc:sldMk cId="2127196826" sldId="365"/>
            <ac:picMk id="36" creationId="{3FE259E6-FAA0-5F35-50CC-0766EF8D6E5B}"/>
          </ac:picMkLst>
        </pc:picChg>
      </pc:sldChg>
      <pc:sldChg chg="add del ord">
        <pc:chgData name="Nadine Guingand" userId="0adc250a-9a92-426f-befb-57b199151797" providerId="ADAL" clId="{DD007A44-BD84-4DD0-95A1-22567DAA0BDE}" dt="2024-08-22T15:39:49.893" v="14147" actId="47"/>
        <pc:sldMkLst>
          <pc:docMk/>
          <pc:sldMk cId="1305837122" sldId="366"/>
        </pc:sldMkLst>
      </pc:sldChg>
      <pc:sldChg chg="delSp modSp add del mod delAnim modAnim">
        <pc:chgData name="Nadine Guingand" userId="0adc250a-9a92-426f-befb-57b199151797" providerId="ADAL" clId="{DD007A44-BD84-4DD0-95A1-22567DAA0BDE}" dt="2024-08-13T08:40:19.111" v="8139" actId="47"/>
        <pc:sldMkLst>
          <pc:docMk/>
          <pc:sldMk cId="81045178" sldId="367"/>
        </pc:sldMkLst>
        <pc:spChg chg="mod">
          <ac:chgData name="Nadine Guingand" userId="0adc250a-9a92-426f-befb-57b199151797" providerId="ADAL" clId="{DD007A44-BD84-4DD0-95A1-22567DAA0BDE}" dt="2024-08-13T07:52:49.637" v="7963" actId="1076"/>
          <ac:spMkLst>
            <pc:docMk/>
            <pc:sldMk cId="81045178" sldId="367"/>
            <ac:spMk id="31" creationId="{DAF3B69E-74C7-B947-1333-5BFF2935B6FC}"/>
          </ac:spMkLst>
        </pc:spChg>
        <pc:spChg chg="del mod">
          <ac:chgData name="Nadine Guingand" userId="0adc250a-9a92-426f-befb-57b199151797" providerId="ADAL" clId="{DD007A44-BD84-4DD0-95A1-22567DAA0BDE}" dt="2024-08-13T07:52:15.886" v="7957" actId="478"/>
          <ac:spMkLst>
            <pc:docMk/>
            <pc:sldMk cId="81045178" sldId="367"/>
            <ac:spMk id="33" creationId="{037C9CD7-390F-35AC-BCCD-6F625E413C91}"/>
          </ac:spMkLst>
        </pc:spChg>
        <pc:spChg chg="del">
          <ac:chgData name="Nadine Guingand" userId="0adc250a-9a92-426f-befb-57b199151797" providerId="ADAL" clId="{DD007A44-BD84-4DD0-95A1-22567DAA0BDE}" dt="2024-08-13T07:52:18.047" v="7958" actId="478"/>
          <ac:spMkLst>
            <pc:docMk/>
            <pc:sldMk cId="81045178" sldId="367"/>
            <ac:spMk id="35" creationId="{086A0BDD-C8BB-8F33-44AF-F95E8DD1F805}"/>
          </ac:spMkLst>
        </pc:spChg>
        <pc:spChg chg="del">
          <ac:chgData name="Nadine Guingand" userId="0adc250a-9a92-426f-befb-57b199151797" providerId="ADAL" clId="{DD007A44-BD84-4DD0-95A1-22567DAA0BDE}" dt="2024-08-13T07:52:19.921" v="7959" actId="478"/>
          <ac:spMkLst>
            <pc:docMk/>
            <pc:sldMk cId="81045178" sldId="367"/>
            <ac:spMk id="40" creationId="{25CE94BA-36EA-F2FB-E606-840EBDA79703}"/>
          </ac:spMkLst>
        </pc:spChg>
        <pc:picChg chg="mod">
          <ac:chgData name="Nadine Guingand" userId="0adc250a-9a92-426f-befb-57b199151797" providerId="ADAL" clId="{DD007A44-BD84-4DD0-95A1-22567DAA0BDE}" dt="2024-08-13T07:53:50.983" v="7972" actId="29295"/>
          <ac:picMkLst>
            <pc:docMk/>
            <pc:sldMk cId="81045178" sldId="367"/>
            <ac:picMk id="26" creationId="{4FD4C2AA-E6E4-F5E3-8E47-016A2A214774}"/>
          </ac:picMkLst>
        </pc:picChg>
        <pc:picChg chg="mod">
          <ac:chgData name="Nadine Guingand" userId="0adc250a-9a92-426f-befb-57b199151797" providerId="ADAL" clId="{DD007A44-BD84-4DD0-95A1-22567DAA0BDE}" dt="2024-08-13T07:53:19.876" v="7971" actId="1035"/>
          <ac:picMkLst>
            <pc:docMk/>
            <pc:sldMk cId="81045178" sldId="367"/>
            <ac:picMk id="27" creationId="{8A795C77-B57E-2569-7C40-8BE5A3A2A377}"/>
          </ac:picMkLst>
        </pc:picChg>
        <pc:picChg chg="mod">
          <ac:chgData name="Nadine Guingand" userId="0adc250a-9a92-426f-befb-57b199151797" providerId="ADAL" clId="{DD007A44-BD84-4DD0-95A1-22567DAA0BDE}" dt="2024-08-13T07:52:49.637" v="7963" actId="1076"/>
          <ac:picMkLst>
            <pc:docMk/>
            <pc:sldMk cId="81045178" sldId="367"/>
            <ac:picMk id="32" creationId="{366F9913-6C9E-7C66-CDF0-2B722646AF23}"/>
          </ac:picMkLst>
        </pc:picChg>
        <pc:picChg chg="mod">
          <ac:chgData name="Nadine Guingand" userId="0adc250a-9a92-426f-befb-57b199151797" providerId="ADAL" clId="{DD007A44-BD84-4DD0-95A1-22567DAA0BDE}" dt="2024-08-13T07:53:50.983" v="7972" actId="29295"/>
          <ac:picMkLst>
            <pc:docMk/>
            <pc:sldMk cId="81045178" sldId="367"/>
            <ac:picMk id="34" creationId="{30974BB7-4B85-4B4C-A5A1-04D5B0EBE6D4}"/>
          </ac:picMkLst>
        </pc:picChg>
      </pc:sldChg>
      <pc:sldChg chg="addSp delSp modSp add mod modAnim">
        <pc:chgData name="Nadine Guingand" userId="0adc250a-9a92-426f-befb-57b199151797" providerId="ADAL" clId="{DD007A44-BD84-4DD0-95A1-22567DAA0BDE}" dt="2024-08-22T08:11:16.671" v="13399" actId="113"/>
        <pc:sldMkLst>
          <pc:docMk/>
          <pc:sldMk cId="2403070751" sldId="368"/>
        </pc:sldMkLst>
        <pc:spChg chg="mod">
          <ac:chgData name="Nadine Guingand" userId="0adc250a-9a92-426f-befb-57b199151797" providerId="ADAL" clId="{DD007A44-BD84-4DD0-95A1-22567DAA0BDE}" dt="2024-08-14T10:17:27.833" v="10321" actId="1037"/>
          <ac:spMkLst>
            <pc:docMk/>
            <pc:sldMk cId="2403070751" sldId="368"/>
            <ac:spMk id="2" creationId="{2A8C1DCE-8D39-E0BD-C17E-488A4E819BF9}"/>
          </ac:spMkLst>
        </pc:spChg>
        <pc:spChg chg="add mod">
          <ac:chgData name="Nadine Guingand" userId="0adc250a-9a92-426f-befb-57b199151797" providerId="ADAL" clId="{DD007A44-BD84-4DD0-95A1-22567DAA0BDE}" dt="2024-08-22T08:11:16.671" v="13399" actId="113"/>
          <ac:spMkLst>
            <pc:docMk/>
            <pc:sldMk cId="2403070751" sldId="368"/>
            <ac:spMk id="3" creationId="{9CF9DC3E-2954-282C-C08B-90923D35DCAC}"/>
          </ac:spMkLst>
        </pc:spChg>
        <pc:spChg chg="add mod">
          <ac:chgData name="Nadine Guingand" userId="0adc250a-9a92-426f-befb-57b199151797" providerId="ADAL" clId="{DD007A44-BD84-4DD0-95A1-22567DAA0BDE}" dt="2024-08-13T08:10:33.614" v="8000" actId="1076"/>
          <ac:spMkLst>
            <pc:docMk/>
            <pc:sldMk cId="2403070751" sldId="368"/>
            <ac:spMk id="7" creationId="{740FC624-C79C-6925-38A4-D562C9DACDE8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13" creationId="{C993A2D0-3EB2-5464-259B-ECFC38751CA9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14" creationId="{2AB55294-5166-C821-9C87-0797AC8AC3E5}"/>
          </ac:spMkLst>
        </pc:spChg>
        <pc:spChg chg="del">
          <ac:chgData name="Nadine Guingand" userId="0adc250a-9a92-426f-befb-57b199151797" providerId="ADAL" clId="{DD007A44-BD84-4DD0-95A1-22567DAA0BDE}" dt="2024-08-13T08:02:15.182" v="7977" actId="478"/>
          <ac:spMkLst>
            <pc:docMk/>
            <pc:sldMk cId="2403070751" sldId="368"/>
            <ac:spMk id="15" creationId="{21134835-B5B3-11B0-0EA9-90BC788F8765}"/>
          </ac:spMkLst>
        </pc:spChg>
        <pc:spChg chg="del">
          <ac:chgData name="Nadine Guingand" userId="0adc250a-9a92-426f-befb-57b199151797" providerId="ADAL" clId="{DD007A44-BD84-4DD0-95A1-22567DAA0BDE}" dt="2024-08-13T08:02:15.182" v="7977" actId="478"/>
          <ac:spMkLst>
            <pc:docMk/>
            <pc:sldMk cId="2403070751" sldId="368"/>
            <ac:spMk id="16" creationId="{5962BB7A-F770-C132-7249-E24FEEDCD3BA}"/>
          </ac:spMkLst>
        </pc:spChg>
        <pc:spChg chg="del">
          <ac:chgData name="Nadine Guingand" userId="0adc250a-9a92-426f-befb-57b199151797" providerId="ADAL" clId="{DD007A44-BD84-4DD0-95A1-22567DAA0BDE}" dt="2024-08-13T08:02:15.182" v="7977" actId="478"/>
          <ac:spMkLst>
            <pc:docMk/>
            <pc:sldMk cId="2403070751" sldId="368"/>
            <ac:spMk id="17" creationId="{04741E65-75B3-AD6F-3A4E-832FF5E5A18A}"/>
          </ac:spMkLst>
        </pc:spChg>
        <pc:spChg chg="del">
          <ac:chgData name="Nadine Guingand" userId="0adc250a-9a92-426f-befb-57b199151797" providerId="ADAL" clId="{DD007A44-BD84-4DD0-95A1-22567DAA0BDE}" dt="2024-08-13T08:02:15.182" v="7977" actId="478"/>
          <ac:spMkLst>
            <pc:docMk/>
            <pc:sldMk cId="2403070751" sldId="368"/>
            <ac:spMk id="18" creationId="{C4C9A689-AC33-B6F5-3EBE-A588E99BE8BE}"/>
          </ac:spMkLst>
        </pc:spChg>
        <pc:spChg chg="del">
          <ac:chgData name="Nadine Guingand" userId="0adc250a-9a92-426f-befb-57b199151797" providerId="ADAL" clId="{DD007A44-BD84-4DD0-95A1-22567DAA0BDE}" dt="2024-08-13T08:02:15.182" v="7977" actId="478"/>
          <ac:spMkLst>
            <pc:docMk/>
            <pc:sldMk cId="2403070751" sldId="368"/>
            <ac:spMk id="19" creationId="{EE4711F4-C65C-7A53-F6C3-0B237406168B}"/>
          </ac:spMkLst>
        </pc:spChg>
        <pc:spChg chg="del">
          <ac:chgData name="Nadine Guingand" userId="0adc250a-9a92-426f-befb-57b199151797" providerId="ADAL" clId="{DD007A44-BD84-4DD0-95A1-22567DAA0BDE}" dt="2024-08-13T08:02:15.182" v="7977" actId="478"/>
          <ac:spMkLst>
            <pc:docMk/>
            <pc:sldMk cId="2403070751" sldId="368"/>
            <ac:spMk id="21" creationId="{5F8525CD-26BE-CAF3-83B5-B493A3956489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22" creationId="{8E1271AE-682D-9147-A737-645FCB804EFD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23" creationId="{AD992B8E-11DD-27CE-6346-BE64B7E1FD49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24" creationId="{CA59C338-FFE4-A207-BD6B-3669E7661E18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25" creationId="{5C8889CE-E03E-2C95-3EEB-D54362F00356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29" creationId="{5D9B8F8F-A4BC-687A-3171-3000EE95A0B4}"/>
          </ac:spMkLst>
        </pc:spChg>
        <pc:spChg chg="mod">
          <ac:chgData name="Nadine Guingand" userId="0adc250a-9a92-426f-befb-57b199151797" providerId="ADAL" clId="{DD007A44-BD84-4DD0-95A1-22567DAA0BDE}" dt="2024-08-22T08:09:37.398" v="13338" actId="113"/>
          <ac:spMkLst>
            <pc:docMk/>
            <pc:sldMk cId="2403070751" sldId="368"/>
            <ac:spMk id="30" creationId="{730E9EA6-1AC2-BF80-9470-F0856483B5F0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33" creationId="{42F964EB-1318-60D3-0BCC-A11505CD8F19}"/>
          </ac:spMkLst>
        </pc:spChg>
        <pc:spChg chg="mod">
          <ac:chgData name="Nadine Guingand" userId="0adc250a-9a92-426f-befb-57b199151797" providerId="ADAL" clId="{DD007A44-BD84-4DD0-95A1-22567DAA0BDE}" dt="2024-08-13T08:10:27.196" v="7999"/>
          <ac:spMkLst>
            <pc:docMk/>
            <pc:sldMk cId="2403070751" sldId="368"/>
            <ac:spMk id="35" creationId="{783AB47D-06B1-54B0-46DC-7555735C8909}"/>
          </ac:spMkLst>
        </pc:spChg>
        <pc:spChg chg="add mod">
          <ac:chgData name="Nadine Guingand" userId="0adc250a-9a92-426f-befb-57b199151797" providerId="ADAL" clId="{DD007A44-BD84-4DD0-95A1-22567DAA0BDE}" dt="2024-08-13T08:10:33.614" v="8000" actId="1076"/>
          <ac:spMkLst>
            <pc:docMk/>
            <pc:sldMk cId="2403070751" sldId="368"/>
            <ac:spMk id="39" creationId="{B4E7D61C-A377-04A7-908F-EC3D8E0B2163}"/>
          </ac:spMkLst>
        </pc:spChg>
        <pc:spChg chg="add mod">
          <ac:chgData name="Nadine Guingand" userId="0adc250a-9a92-426f-befb-57b199151797" providerId="ADAL" clId="{DD007A44-BD84-4DD0-95A1-22567DAA0BDE}" dt="2024-08-13T08:17:48.245" v="8016"/>
          <ac:spMkLst>
            <pc:docMk/>
            <pc:sldMk cId="2403070751" sldId="368"/>
            <ac:spMk id="40" creationId="{FACBC383-8DD5-569A-BD73-6644748C78F0}"/>
          </ac:spMkLst>
        </pc:spChg>
        <pc:spChg chg="add mod">
          <ac:chgData name="Nadine Guingand" userId="0adc250a-9a92-426f-befb-57b199151797" providerId="ADAL" clId="{DD007A44-BD84-4DD0-95A1-22567DAA0BDE}" dt="2024-08-14T10:01:27.108" v="10300" actId="57"/>
          <ac:spMkLst>
            <pc:docMk/>
            <pc:sldMk cId="2403070751" sldId="368"/>
            <ac:spMk id="41" creationId="{4FFBF97B-2A63-067E-50C2-04DAD016C65F}"/>
          </ac:spMkLst>
        </pc:spChg>
        <pc:grpChg chg="add mod">
          <ac:chgData name="Nadine Guingand" userId="0adc250a-9a92-426f-befb-57b199151797" providerId="ADAL" clId="{DD007A44-BD84-4DD0-95A1-22567DAA0BDE}" dt="2024-08-13T08:10:33.614" v="8000" actId="1076"/>
          <ac:grpSpMkLst>
            <pc:docMk/>
            <pc:sldMk cId="2403070751" sldId="368"/>
            <ac:grpSpMk id="9" creationId="{AEA0D7B9-4D0A-0CB4-8383-468757D9D70D}"/>
          </ac:grpSpMkLst>
        </pc:grpChg>
        <pc:grpChg chg="mod">
          <ac:chgData name="Nadine Guingand" userId="0adc250a-9a92-426f-befb-57b199151797" providerId="ADAL" clId="{DD007A44-BD84-4DD0-95A1-22567DAA0BDE}" dt="2024-08-13T08:10:27.196" v="7999"/>
          <ac:grpSpMkLst>
            <pc:docMk/>
            <pc:sldMk cId="2403070751" sldId="368"/>
            <ac:grpSpMk id="10" creationId="{68AE6B57-6E3B-3C03-4228-CD9A747E5A1B}"/>
          </ac:grpSpMkLst>
        </pc:grpChg>
        <pc:grpChg chg="mod">
          <ac:chgData name="Nadine Guingand" userId="0adc250a-9a92-426f-befb-57b199151797" providerId="ADAL" clId="{DD007A44-BD84-4DD0-95A1-22567DAA0BDE}" dt="2024-08-13T08:10:27.196" v="7999"/>
          <ac:grpSpMkLst>
            <pc:docMk/>
            <pc:sldMk cId="2403070751" sldId="368"/>
            <ac:grpSpMk id="11" creationId="{C451EED7-E73F-D5A6-9ED2-0D38C1B4B36C}"/>
          </ac:grpSpMkLst>
        </pc:grpChg>
        <pc:grpChg chg="del">
          <ac:chgData name="Nadine Guingand" userId="0adc250a-9a92-426f-befb-57b199151797" providerId="ADAL" clId="{DD007A44-BD84-4DD0-95A1-22567DAA0BDE}" dt="2024-08-13T08:02:15.182" v="7977" actId="478"/>
          <ac:grpSpMkLst>
            <pc:docMk/>
            <pc:sldMk cId="2403070751" sldId="368"/>
            <ac:grpSpMk id="20" creationId="{C1262EEF-3C61-BA4D-9D1C-970CF0DA2A04}"/>
          </ac:grpSpMkLst>
        </pc:grpChg>
        <pc:picChg chg="mod">
          <ac:chgData name="Nadine Guingand" userId="0adc250a-9a92-426f-befb-57b199151797" providerId="ADAL" clId="{DD007A44-BD84-4DD0-95A1-22567DAA0BDE}" dt="2024-08-13T08:02:39.339" v="7978" actId="29295"/>
          <ac:picMkLst>
            <pc:docMk/>
            <pc:sldMk cId="2403070751" sldId="368"/>
            <ac:picMk id="6" creationId="{1E195766-6CF4-4B43-042F-FFDA47FCBAC3}"/>
          </ac:picMkLst>
        </pc:picChg>
        <pc:picChg chg="mod">
          <ac:chgData name="Nadine Guingand" userId="0adc250a-9a92-426f-befb-57b199151797" providerId="ADAL" clId="{DD007A44-BD84-4DD0-95A1-22567DAA0BDE}" dt="2024-08-13T08:02:59.246" v="7987" actId="1038"/>
          <ac:picMkLst>
            <pc:docMk/>
            <pc:sldMk cId="2403070751" sldId="368"/>
            <ac:picMk id="26" creationId="{4FD4C2AA-E6E4-F5E3-8E47-016A2A214774}"/>
          </ac:picMkLst>
        </pc:picChg>
        <pc:picChg chg="mod">
          <ac:chgData name="Nadine Guingand" userId="0adc250a-9a92-426f-befb-57b199151797" providerId="ADAL" clId="{DD007A44-BD84-4DD0-95A1-22567DAA0BDE}" dt="2024-08-13T08:02:53.227" v="7979" actId="1076"/>
          <ac:picMkLst>
            <pc:docMk/>
            <pc:sldMk cId="2403070751" sldId="368"/>
            <ac:picMk id="34" creationId="{30974BB7-4B85-4B4C-A5A1-04D5B0EBE6D4}"/>
          </ac:picMkLst>
        </pc:picChg>
        <pc:picChg chg="mod">
          <ac:chgData name="Nadine Guingand" userId="0adc250a-9a92-426f-befb-57b199151797" providerId="ADAL" clId="{DD007A44-BD84-4DD0-95A1-22567DAA0BDE}" dt="2024-08-13T08:02:39.339" v="7978" actId="29295"/>
          <ac:picMkLst>
            <pc:docMk/>
            <pc:sldMk cId="2403070751" sldId="368"/>
            <ac:picMk id="36" creationId="{3FE259E6-FAA0-5F35-50CC-0766EF8D6E5B}"/>
          </ac:picMkLst>
        </pc:picChg>
      </pc:sldChg>
      <pc:sldChg chg="addSp delSp modSp add mod delAnim modAnim">
        <pc:chgData name="Nadine Guingand" userId="0adc250a-9a92-426f-befb-57b199151797" providerId="ADAL" clId="{DD007A44-BD84-4DD0-95A1-22567DAA0BDE}" dt="2024-08-26T08:18:50.957" v="15310" actId="113"/>
        <pc:sldMkLst>
          <pc:docMk/>
          <pc:sldMk cId="2186611017" sldId="369"/>
        </pc:sldMkLst>
        <pc:spChg chg="mod">
          <ac:chgData name="Nadine Guingand" userId="0adc250a-9a92-426f-befb-57b199151797" providerId="ADAL" clId="{DD007A44-BD84-4DD0-95A1-22567DAA0BDE}" dt="2024-08-14T10:17:05.789" v="10317" actId="1036"/>
          <ac:spMkLst>
            <pc:docMk/>
            <pc:sldMk cId="2186611017" sldId="369"/>
            <ac:spMk id="2" creationId="{2A8C1DCE-8D39-E0BD-C17E-488A4E819BF9}"/>
          </ac:spMkLst>
        </pc:spChg>
        <pc:spChg chg="add mod">
          <ac:chgData name="Nadine Guingand" userId="0adc250a-9a92-426f-befb-57b199151797" providerId="ADAL" clId="{DD007A44-BD84-4DD0-95A1-22567DAA0BDE}" dt="2024-08-13T08:20:58.333" v="8059" actId="14100"/>
          <ac:spMkLst>
            <pc:docMk/>
            <pc:sldMk cId="2186611017" sldId="369"/>
            <ac:spMk id="3" creationId="{00E5DA16-FB5F-F17F-7BE4-C8C9ABF8E39E}"/>
          </ac:spMkLst>
        </pc:spChg>
        <pc:spChg chg="del">
          <ac:chgData name="Nadine Guingand" userId="0adc250a-9a92-426f-befb-57b199151797" providerId="ADAL" clId="{DD007A44-BD84-4DD0-95A1-22567DAA0BDE}" dt="2024-08-13T08:18:26.454" v="8019" actId="478"/>
          <ac:spMkLst>
            <pc:docMk/>
            <pc:sldMk cId="2186611017" sldId="369"/>
            <ac:spMk id="7" creationId="{740FC624-C79C-6925-38A4-D562C9DACDE8}"/>
          </ac:spMkLst>
        </pc:spChg>
        <pc:spChg chg="add mod">
          <ac:chgData name="Nadine Guingand" userId="0adc250a-9a92-426f-befb-57b199151797" providerId="ADAL" clId="{DD007A44-BD84-4DD0-95A1-22567DAA0BDE}" dt="2024-08-22T08:12:19.519" v="13469" actId="113"/>
          <ac:spMkLst>
            <pc:docMk/>
            <pc:sldMk cId="2186611017" sldId="369"/>
            <ac:spMk id="7" creationId="{C0454C4A-91DB-C6F5-CBBC-174D2B635BA3}"/>
          </ac:spMkLst>
        </pc:spChg>
        <pc:spChg chg="del">
          <ac:chgData name="Nadine Guingand" userId="0adc250a-9a92-426f-befb-57b199151797" providerId="ADAL" clId="{DD007A44-BD84-4DD0-95A1-22567DAA0BDE}" dt="2024-08-13T08:18:32.558" v="8020" actId="478"/>
          <ac:spMkLst>
            <pc:docMk/>
            <pc:sldMk cId="2186611017" sldId="369"/>
            <ac:spMk id="13" creationId="{C993A2D0-3EB2-5464-259B-ECFC38751CA9}"/>
          </ac:spMkLst>
        </pc:spChg>
        <pc:spChg chg="mod">
          <ac:chgData name="Nadine Guingand" userId="0adc250a-9a92-426f-befb-57b199151797" providerId="ADAL" clId="{DD007A44-BD84-4DD0-95A1-22567DAA0BDE}" dt="2024-08-13T08:22:42.291" v="8063" actId="207"/>
          <ac:spMkLst>
            <pc:docMk/>
            <pc:sldMk cId="2186611017" sldId="369"/>
            <ac:spMk id="17" creationId="{A8C4374D-3184-AB6D-FC5A-C7E33DAB786B}"/>
          </ac:spMkLst>
        </pc:spChg>
        <pc:spChg chg="mod">
          <ac:chgData name="Nadine Guingand" userId="0adc250a-9a92-426f-befb-57b199151797" providerId="ADAL" clId="{DD007A44-BD84-4DD0-95A1-22567DAA0BDE}" dt="2024-08-13T08:22:42.291" v="8063" actId="207"/>
          <ac:spMkLst>
            <pc:docMk/>
            <pc:sldMk cId="2186611017" sldId="369"/>
            <ac:spMk id="18" creationId="{4ED47060-B2C1-520D-60C9-08634061C0BB}"/>
          </ac:spMkLst>
        </pc:spChg>
        <pc:spChg chg="mod">
          <ac:chgData name="Nadine Guingand" userId="0adc250a-9a92-426f-befb-57b199151797" providerId="ADAL" clId="{DD007A44-BD84-4DD0-95A1-22567DAA0BDE}" dt="2024-08-13T08:22:42.291" v="8063" actId="207"/>
          <ac:spMkLst>
            <pc:docMk/>
            <pc:sldMk cId="2186611017" sldId="369"/>
            <ac:spMk id="19" creationId="{14C095C1-0F07-B535-7DB2-4F1B4C0A967D}"/>
          </ac:spMkLst>
        </pc:spChg>
        <pc:spChg chg="mod">
          <ac:chgData name="Nadine Guingand" userId="0adc250a-9a92-426f-befb-57b199151797" providerId="ADAL" clId="{DD007A44-BD84-4DD0-95A1-22567DAA0BDE}" dt="2024-08-13T08:22:42.291" v="8063" actId="207"/>
          <ac:spMkLst>
            <pc:docMk/>
            <pc:sldMk cId="2186611017" sldId="369"/>
            <ac:spMk id="20" creationId="{626EED45-F4DE-46EC-B051-581823151455}"/>
          </ac:spMkLst>
        </pc:spChg>
        <pc:spChg chg="mod">
          <ac:chgData name="Nadine Guingand" userId="0adc250a-9a92-426f-befb-57b199151797" providerId="ADAL" clId="{DD007A44-BD84-4DD0-95A1-22567DAA0BDE}" dt="2024-08-13T08:22:42.291" v="8063" actId="207"/>
          <ac:spMkLst>
            <pc:docMk/>
            <pc:sldMk cId="2186611017" sldId="369"/>
            <ac:spMk id="21" creationId="{A3D01C9A-4843-FD53-F6DA-9A242CE17CEE}"/>
          </ac:spMkLst>
        </pc:spChg>
        <pc:spChg chg="mod">
          <ac:chgData name="Nadine Guingand" userId="0adc250a-9a92-426f-befb-57b199151797" providerId="ADAL" clId="{DD007A44-BD84-4DD0-95A1-22567DAA0BDE}" dt="2024-08-26T08:18:29.930" v="15308" actId="113"/>
          <ac:spMkLst>
            <pc:docMk/>
            <pc:sldMk cId="2186611017" sldId="369"/>
            <ac:spMk id="30" creationId="{730E9EA6-1AC2-BF80-9470-F0856483B5F0}"/>
          </ac:spMkLst>
        </pc:spChg>
        <pc:spChg chg="mod">
          <ac:chgData name="Nadine Guingand" userId="0adc250a-9a92-426f-befb-57b199151797" providerId="ADAL" clId="{DD007A44-BD84-4DD0-95A1-22567DAA0BDE}" dt="2024-08-13T08:20:27.996" v="8035" actId="113"/>
          <ac:spMkLst>
            <pc:docMk/>
            <pc:sldMk cId="2186611017" sldId="369"/>
            <ac:spMk id="31" creationId="{DAF3B69E-74C7-B947-1333-5BFF2935B6FC}"/>
          </ac:spMkLst>
        </pc:spChg>
        <pc:spChg chg="del">
          <ac:chgData name="Nadine Guingand" userId="0adc250a-9a92-426f-befb-57b199151797" providerId="ADAL" clId="{DD007A44-BD84-4DD0-95A1-22567DAA0BDE}" dt="2024-08-13T08:18:26.454" v="8019" actId="478"/>
          <ac:spMkLst>
            <pc:docMk/>
            <pc:sldMk cId="2186611017" sldId="369"/>
            <ac:spMk id="39" creationId="{B4E7D61C-A377-04A7-908F-EC3D8E0B2163}"/>
          </ac:spMkLst>
        </pc:spChg>
        <pc:spChg chg="mod">
          <ac:chgData name="Nadine Guingand" userId="0adc250a-9a92-426f-befb-57b199151797" providerId="ADAL" clId="{DD007A44-BD84-4DD0-95A1-22567DAA0BDE}" dt="2024-08-13T08:22:42.291" v="8063" actId="207"/>
          <ac:spMkLst>
            <pc:docMk/>
            <pc:sldMk cId="2186611017" sldId="369"/>
            <ac:spMk id="41" creationId="{A6A8388C-C5F8-F6E5-F2D3-3DC0487EDA67}"/>
          </ac:spMkLst>
        </pc:spChg>
        <pc:spChg chg="mod">
          <ac:chgData name="Nadine Guingand" userId="0adc250a-9a92-426f-befb-57b199151797" providerId="ADAL" clId="{DD007A44-BD84-4DD0-95A1-22567DAA0BDE}" dt="2024-08-13T08:22:42.291" v="8063" actId="207"/>
          <ac:spMkLst>
            <pc:docMk/>
            <pc:sldMk cId="2186611017" sldId="369"/>
            <ac:spMk id="42" creationId="{F69FCB35-3124-1AB8-39FD-4F441F25A0BD}"/>
          </ac:spMkLst>
        </pc:spChg>
        <pc:spChg chg="mod">
          <ac:chgData name="Nadine Guingand" userId="0adc250a-9a92-426f-befb-57b199151797" providerId="ADAL" clId="{DD007A44-BD84-4DD0-95A1-22567DAA0BDE}" dt="2024-08-13T08:22:42.291" v="8063" actId="207"/>
          <ac:spMkLst>
            <pc:docMk/>
            <pc:sldMk cId="2186611017" sldId="369"/>
            <ac:spMk id="43" creationId="{C3115D9B-8499-F9E3-35A9-A2A51C583B4A}"/>
          </ac:spMkLst>
        </pc:spChg>
        <pc:spChg chg="add mod">
          <ac:chgData name="Nadine Guingand" userId="0adc250a-9a92-426f-befb-57b199151797" providerId="ADAL" clId="{DD007A44-BD84-4DD0-95A1-22567DAA0BDE}" dt="2024-08-13T08:39:19.999" v="8137" actId="164"/>
          <ac:spMkLst>
            <pc:docMk/>
            <pc:sldMk cId="2186611017" sldId="369"/>
            <ac:spMk id="44" creationId="{0235B189-5DF0-9D97-16F6-243D0440A2B7}"/>
          </ac:spMkLst>
        </pc:spChg>
        <pc:spChg chg="add mod">
          <ac:chgData name="Nadine Guingand" userId="0adc250a-9a92-426f-befb-57b199151797" providerId="ADAL" clId="{DD007A44-BD84-4DD0-95A1-22567DAA0BDE}" dt="2024-08-22T08:12:51.125" v="13471" actId="403"/>
          <ac:spMkLst>
            <pc:docMk/>
            <pc:sldMk cId="2186611017" sldId="369"/>
            <ac:spMk id="53" creationId="{FD6544C1-B405-CA7A-EEB4-FE127CE57FEF}"/>
          </ac:spMkLst>
        </pc:spChg>
        <pc:spChg chg="add mod">
          <ac:chgData name="Nadine Guingand" userId="0adc250a-9a92-426f-befb-57b199151797" providerId="ADAL" clId="{DD007A44-BD84-4DD0-95A1-22567DAA0BDE}" dt="2024-08-26T08:18:50.957" v="15310" actId="113"/>
          <ac:spMkLst>
            <pc:docMk/>
            <pc:sldMk cId="2186611017" sldId="369"/>
            <ac:spMk id="56" creationId="{AFF271D0-890A-C68A-FE38-2320C9109828}"/>
          </ac:spMkLst>
        </pc:spChg>
        <pc:grpChg chg="add mod">
          <ac:chgData name="Nadine Guingand" userId="0adc250a-9a92-426f-befb-57b199151797" providerId="ADAL" clId="{DD007A44-BD84-4DD0-95A1-22567DAA0BDE}" dt="2024-08-13T08:41:42.657" v="8140" actId="164"/>
          <ac:grpSpMkLst>
            <pc:docMk/>
            <pc:sldMk cId="2186611017" sldId="369"/>
            <ac:grpSpMk id="12" creationId="{BB06B5FD-3A19-5C38-59C4-7F14FAC3D518}"/>
          </ac:grpSpMkLst>
        </pc:grpChg>
        <pc:grpChg chg="mod">
          <ac:chgData name="Nadine Guingand" userId="0adc250a-9a92-426f-befb-57b199151797" providerId="ADAL" clId="{DD007A44-BD84-4DD0-95A1-22567DAA0BDE}" dt="2024-08-13T08:21:11.391" v="8060"/>
          <ac:grpSpMkLst>
            <pc:docMk/>
            <pc:sldMk cId="2186611017" sldId="369"/>
            <ac:grpSpMk id="15" creationId="{03BF5CA8-147C-A89A-C645-1DE69DC7899D}"/>
          </ac:grpSpMkLst>
        </pc:grpChg>
        <pc:grpChg chg="mod">
          <ac:chgData name="Nadine Guingand" userId="0adc250a-9a92-426f-befb-57b199151797" providerId="ADAL" clId="{DD007A44-BD84-4DD0-95A1-22567DAA0BDE}" dt="2024-08-13T08:21:11.391" v="8060"/>
          <ac:grpSpMkLst>
            <pc:docMk/>
            <pc:sldMk cId="2186611017" sldId="369"/>
            <ac:grpSpMk id="16" creationId="{DB56AB56-DED0-6CE7-6A48-0732DDCB4A3D}"/>
          </ac:grpSpMkLst>
        </pc:grpChg>
        <pc:grpChg chg="add mod">
          <ac:chgData name="Nadine Guingand" userId="0adc250a-9a92-426f-befb-57b199151797" providerId="ADAL" clId="{DD007A44-BD84-4DD0-95A1-22567DAA0BDE}" dt="2024-08-13T08:39:19.999" v="8137" actId="164"/>
          <ac:grpSpMkLst>
            <pc:docMk/>
            <pc:sldMk cId="2186611017" sldId="369"/>
            <ac:grpSpMk id="51" creationId="{63EF6C74-ED7A-EAA6-795B-6F0108BD312A}"/>
          </ac:grpSpMkLst>
        </pc:grpChg>
        <pc:grpChg chg="add mod">
          <ac:chgData name="Nadine Guingand" userId="0adc250a-9a92-426f-befb-57b199151797" providerId="ADAL" clId="{DD007A44-BD84-4DD0-95A1-22567DAA0BDE}" dt="2024-08-13T08:41:42.657" v="8140" actId="164"/>
          <ac:grpSpMkLst>
            <pc:docMk/>
            <pc:sldMk cId="2186611017" sldId="369"/>
            <ac:grpSpMk id="52" creationId="{C81AA718-3C94-E8CC-55A8-0086876C37B1}"/>
          </ac:grpSpMkLst>
        </pc:grpChg>
        <pc:picChg chg="mod">
          <ac:chgData name="Nadine Guingand" userId="0adc250a-9a92-426f-befb-57b199151797" providerId="ADAL" clId="{DD007A44-BD84-4DD0-95A1-22567DAA0BDE}" dt="2024-08-13T08:18:54.738" v="8028" actId="29295"/>
          <ac:picMkLst>
            <pc:docMk/>
            <pc:sldMk cId="2186611017" sldId="369"/>
            <ac:picMk id="26" creationId="{4FD4C2AA-E6E4-F5E3-8E47-016A2A214774}"/>
          </ac:picMkLst>
        </pc:picChg>
        <pc:picChg chg="mod">
          <ac:chgData name="Nadine Guingand" userId="0adc250a-9a92-426f-befb-57b199151797" providerId="ADAL" clId="{DD007A44-BD84-4DD0-95A1-22567DAA0BDE}" dt="2024-08-13T08:19:04.162" v="8029" actId="1076"/>
          <ac:picMkLst>
            <pc:docMk/>
            <pc:sldMk cId="2186611017" sldId="369"/>
            <ac:picMk id="27" creationId="{8A795C77-B57E-2569-7C40-8BE5A3A2A377}"/>
          </ac:picMkLst>
        </pc:picChg>
        <pc:picChg chg="mod">
          <ac:chgData name="Nadine Guingand" userId="0adc250a-9a92-426f-befb-57b199151797" providerId="ADAL" clId="{DD007A44-BD84-4DD0-95A1-22567DAA0BDE}" dt="2024-08-13T08:19:04.162" v="8029" actId="1076"/>
          <ac:picMkLst>
            <pc:docMk/>
            <pc:sldMk cId="2186611017" sldId="369"/>
            <ac:picMk id="32" creationId="{366F9913-6C9E-7C66-CDF0-2B722646AF23}"/>
          </ac:picMkLst>
        </pc:picChg>
        <pc:picChg chg="mod">
          <ac:chgData name="Nadine Guingand" userId="0adc250a-9a92-426f-befb-57b199151797" providerId="ADAL" clId="{DD007A44-BD84-4DD0-95A1-22567DAA0BDE}" dt="2024-08-13T08:18:54.738" v="8028" actId="29295"/>
          <ac:picMkLst>
            <pc:docMk/>
            <pc:sldMk cId="2186611017" sldId="369"/>
            <ac:picMk id="34" creationId="{30974BB7-4B85-4B4C-A5A1-04D5B0EBE6D4}"/>
          </ac:picMkLst>
        </pc:picChg>
        <pc:picChg chg="add del mod">
          <ac:chgData name="Nadine Guingand" userId="0adc250a-9a92-426f-befb-57b199151797" providerId="ADAL" clId="{DD007A44-BD84-4DD0-95A1-22567DAA0BDE}" dt="2024-08-13T14:30:07.094" v="9752" actId="478"/>
          <ac:picMkLst>
            <pc:docMk/>
            <pc:sldMk cId="2186611017" sldId="369"/>
            <ac:picMk id="55" creationId="{0D7FF927-7FCA-4B5A-1C09-07FFB0AD2804}"/>
          </ac:picMkLst>
        </pc:picChg>
        <pc:cxnChg chg="add mod">
          <ac:chgData name="Nadine Guingand" userId="0adc250a-9a92-426f-befb-57b199151797" providerId="ADAL" clId="{DD007A44-BD84-4DD0-95A1-22567DAA0BDE}" dt="2024-08-13T08:39:19.999" v="8137" actId="164"/>
          <ac:cxnSpMkLst>
            <pc:docMk/>
            <pc:sldMk cId="2186611017" sldId="369"/>
            <ac:cxnSpMk id="46" creationId="{F3C5E24A-7F35-7976-E147-3C38B05B89C3}"/>
          </ac:cxnSpMkLst>
        </pc:cxnChg>
        <pc:cxnChg chg="add mod">
          <ac:chgData name="Nadine Guingand" userId="0adc250a-9a92-426f-befb-57b199151797" providerId="ADAL" clId="{DD007A44-BD84-4DD0-95A1-22567DAA0BDE}" dt="2024-08-13T08:41:42.657" v="8140" actId="164"/>
          <ac:cxnSpMkLst>
            <pc:docMk/>
            <pc:sldMk cId="2186611017" sldId="369"/>
            <ac:cxnSpMk id="50" creationId="{F445B606-F843-546F-0382-445AB70733E2}"/>
          </ac:cxnSpMkLst>
        </pc:cxnChg>
      </pc:sldChg>
      <pc:sldChg chg="addSp delSp modSp add del mod delAnim modAnim">
        <pc:chgData name="Nadine Guingand" userId="0adc250a-9a92-426f-befb-57b199151797" providerId="ADAL" clId="{DD007A44-BD84-4DD0-95A1-22567DAA0BDE}" dt="2024-08-13T08:18:16.755" v="8017" actId="47"/>
        <pc:sldMkLst>
          <pc:docMk/>
          <pc:sldMk cId="3912111046" sldId="369"/>
        </pc:sldMkLst>
        <pc:spChg chg="del">
          <ac:chgData name="Nadine Guingand" userId="0adc250a-9a92-426f-befb-57b199151797" providerId="ADAL" clId="{DD007A44-BD84-4DD0-95A1-22567DAA0BDE}" dt="2024-08-13T08:15:37.878" v="8003" actId="478"/>
          <ac:spMkLst>
            <pc:docMk/>
            <pc:sldMk cId="3912111046" sldId="369"/>
            <ac:spMk id="7" creationId="{740FC624-C79C-6925-38A4-D562C9DACDE8}"/>
          </ac:spMkLst>
        </pc:spChg>
        <pc:spChg chg="del">
          <ac:chgData name="Nadine Guingand" userId="0adc250a-9a92-426f-befb-57b199151797" providerId="ADAL" clId="{DD007A44-BD84-4DD0-95A1-22567DAA0BDE}" dt="2024-08-13T08:15:41.704" v="8004" actId="478"/>
          <ac:spMkLst>
            <pc:docMk/>
            <pc:sldMk cId="3912111046" sldId="369"/>
            <ac:spMk id="13" creationId="{C993A2D0-3EB2-5464-259B-ECFC38751CA9}"/>
          </ac:spMkLst>
        </pc:spChg>
        <pc:spChg chg="mod">
          <ac:chgData name="Nadine Guingand" userId="0adc250a-9a92-426f-befb-57b199151797" providerId="ADAL" clId="{DD007A44-BD84-4DD0-95A1-22567DAA0BDE}" dt="2024-08-13T08:16:37.992" v="8012"/>
          <ac:spMkLst>
            <pc:docMk/>
            <pc:sldMk cId="3912111046" sldId="369"/>
            <ac:spMk id="16" creationId="{C80AE1DA-7930-4F0D-EB7C-0365E2B7E081}"/>
          </ac:spMkLst>
        </pc:spChg>
        <pc:spChg chg="mod">
          <ac:chgData name="Nadine Guingand" userId="0adc250a-9a92-426f-befb-57b199151797" providerId="ADAL" clId="{DD007A44-BD84-4DD0-95A1-22567DAA0BDE}" dt="2024-08-13T08:16:37.992" v="8012"/>
          <ac:spMkLst>
            <pc:docMk/>
            <pc:sldMk cId="3912111046" sldId="369"/>
            <ac:spMk id="17" creationId="{1AC33B49-DF3E-3F4B-9F30-2B59E6A4A6ED}"/>
          </ac:spMkLst>
        </pc:spChg>
        <pc:spChg chg="mod">
          <ac:chgData name="Nadine Guingand" userId="0adc250a-9a92-426f-befb-57b199151797" providerId="ADAL" clId="{DD007A44-BD84-4DD0-95A1-22567DAA0BDE}" dt="2024-08-13T08:16:37.992" v="8012"/>
          <ac:spMkLst>
            <pc:docMk/>
            <pc:sldMk cId="3912111046" sldId="369"/>
            <ac:spMk id="18" creationId="{F350BB07-4145-AB3B-9BBC-EC9524520093}"/>
          </ac:spMkLst>
        </pc:spChg>
        <pc:spChg chg="mod">
          <ac:chgData name="Nadine Guingand" userId="0adc250a-9a92-426f-befb-57b199151797" providerId="ADAL" clId="{DD007A44-BD84-4DD0-95A1-22567DAA0BDE}" dt="2024-08-13T08:16:37.992" v="8012"/>
          <ac:spMkLst>
            <pc:docMk/>
            <pc:sldMk cId="3912111046" sldId="369"/>
            <ac:spMk id="19" creationId="{A4136410-593F-E4FB-A720-F5DF26FA4A1A}"/>
          </ac:spMkLst>
        </pc:spChg>
        <pc:spChg chg="mod">
          <ac:chgData name="Nadine Guingand" userId="0adc250a-9a92-426f-befb-57b199151797" providerId="ADAL" clId="{DD007A44-BD84-4DD0-95A1-22567DAA0BDE}" dt="2024-08-13T08:16:37.992" v="8012"/>
          <ac:spMkLst>
            <pc:docMk/>
            <pc:sldMk cId="3912111046" sldId="369"/>
            <ac:spMk id="20" creationId="{74AAF676-FA95-592D-53CE-71763DB755E4}"/>
          </ac:spMkLst>
        </pc:spChg>
        <pc:spChg chg="mod">
          <ac:chgData name="Nadine Guingand" userId="0adc250a-9a92-426f-befb-57b199151797" providerId="ADAL" clId="{DD007A44-BD84-4DD0-95A1-22567DAA0BDE}" dt="2024-08-13T08:16:37.992" v="8012"/>
          <ac:spMkLst>
            <pc:docMk/>
            <pc:sldMk cId="3912111046" sldId="369"/>
            <ac:spMk id="21" creationId="{3391C775-CE85-B3AC-D2F4-27CF0C7DB8A0}"/>
          </ac:spMkLst>
        </pc:spChg>
        <pc:spChg chg="mod">
          <ac:chgData name="Nadine Guingand" userId="0adc250a-9a92-426f-befb-57b199151797" providerId="ADAL" clId="{DD007A44-BD84-4DD0-95A1-22567DAA0BDE}" dt="2024-08-13T08:16:05.348" v="8010" actId="1076"/>
          <ac:spMkLst>
            <pc:docMk/>
            <pc:sldMk cId="3912111046" sldId="369"/>
            <ac:spMk id="31" creationId="{DAF3B69E-74C7-B947-1333-5BFF2935B6FC}"/>
          </ac:spMkLst>
        </pc:spChg>
        <pc:spChg chg="del">
          <ac:chgData name="Nadine Guingand" userId="0adc250a-9a92-426f-befb-57b199151797" providerId="ADAL" clId="{DD007A44-BD84-4DD0-95A1-22567DAA0BDE}" dt="2024-08-13T08:15:37.878" v="8003" actId="478"/>
          <ac:spMkLst>
            <pc:docMk/>
            <pc:sldMk cId="3912111046" sldId="369"/>
            <ac:spMk id="39" creationId="{B4E7D61C-A377-04A7-908F-EC3D8E0B2163}"/>
          </ac:spMkLst>
        </pc:spChg>
        <pc:spChg chg="mod">
          <ac:chgData name="Nadine Guingand" userId="0adc250a-9a92-426f-befb-57b199151797" providerId="ADAL" clId="{DD007A44-BD84-4DD0-95A1-22567DAA0BDE}" dt="2024-08-13T08:16:37.992" v="8012"/>
          <ac:spMkLst>
            <pc:docMk/>
            <pc:sldMk cId="3912111046" sldId="369"/>
            <ac:spMk id="40" creationId="{CBA13F5A-43B6-3495-9DBC-28D180303F68}"/>
          </ac:spMkLst>
        </pc:spChg>
        <pc:spChg chg="mod">
          <ac:chgData name="Nadine Guingand" userId="0adc250a-9a92-426f-befb-57b199151797" providerId="ADAL" clId="{DD007A44-BD84-4DD0-95A1-22567DAA0BDE}" dt="2024-08-13T08:16:37.992" v="8012"/>
          <ac:spMkLst>
            <pc:docMk/>
            <pc:sldMk cId="3912111046" sldId="369"/>
            <ac:spMk id="41" creationId="{4F9B4E8D-9626-ABFA-2456-A271CB0E8707}"/>
          </ac:spMkLst>
        </pc:spChg>
        <pc:grpChg chg="add mod">
          <ac:chgData name="Nadine Guingand" userId="0adc250a-9a92-426f-befb-57b199151797" providerId="ADAL" clId="{DD007A44-BD84-4DD0-95A1-22567DAA0BDE}" dt="2024-08-13T08:16:44.759" v="8013" actId="1076"/>
          <ac:grpSpMkLst>
            <pc:docMk/>
            <pc:sldMk cId="3912111046" sldId="369"/>
            <ac:grpSpMk id="3" creationId="{DCDB7C58-6EF1-0137-604A-DFD064679A49}"/>
          </ac:grpSpMkLst>
        </pc:grpChg>
        <pc:grpChg chg="mod">
          <ac:chgData name="Nadine Guingand" userId="0adc250a-9a92-426f-befb-57b199151797" providerId="ADAL" clId="{DD007A44-BD84-4DD0-95A1-22567DAA0BDE}" dt="2024-08-13T08:16:37.992" v="8012"/>
          <ac:grpSpMkLst>
            <pc:docMk/>
            <pc:sldMk cId="3912111046" sldId="369"/>
            <ac:grpSpMk id="12" creationId="{C97308E2-D3C5-DAF3-5FC4-BCD7F16E37E5}"/>
          </ac:grpSpMkLst>
        </pc:grpChg>
        <pc:grpChg chg="mod">
          <ac:chgData name="Nadine Guingand" userId="0adc250a-9a92-426f-befb-57b199151797" providerId="ADAL" clId="{DD007A44-BD84-4DD0-95A1-22567DAA0BDE}" dt="2024-08-13T08:16:37.992" v="8012"/>
          <ac:grpSpMkLst>
            <pc:docMk/>
            <pc:sldMk cId="3912111046" sldId="369"/>
            <ac:grpSpMk id="15" creationId="{FE2A8A53-A8D7-C0B0-C0E4-54B42478A321}"/>
          </ac:grpSpMkLst>
        </pc:grpChg>
        <pc:picChg chg="mod">
          <ac:chgData name="Nadine Guingand" userId="0adc250a-9a92-426f-befb-57b199151797" providerId="ADAL" clId="{DD007A44-BD84-4DD0-95A1-22567DAA0BDE}" dt="2024-08-13T08:15:27.471" v="8002" actId="29295"/>
          <ac:picMkLst>
            <pc:docMk/>
            <pc:sldMk cId="3912111046" sldId="369"/>
            <ac:picMk id="26" creationId="{4FD4C2AA-E6E4-F5E3-8E47-016A2A214774}"/>
          </ac:picMkLst>
        </pc:picChg>
        <pc:picChg chg="mod">
          <ac:chgData name="Nadine Guingand" userId="0adc250a-9a92-426f-befb-57b199151797" providerId="ADAL" clId="{DD007A44-BD84-4DD0-95A1-22567DAA0BDE}" dt="2024-08-13T08:16:05.348" v="8010" actId="1076"/>
          <ac:picMkLst>
            <pc:docMk/>
            <pc:sldMk cId="3912111046" sldId="369"/>
            <ac:picMk id="27" creationId="{8A795C77-B57E-2569-7C40-8BE5A3A2A377}"/>
          </ac:picMkLst>
        </pc:picChg>
        <pc:picChg chg="mod">
          <ac:chgData name="Nadine Guingand" userId="0adc250a-9a92-426f-befb-57b199151797" providerId="ADAL" clId="{DD007A44-BD84-4DD0-95A1-22567DAA0BDE}" dt="2024-08-13T08:16:05.348" v="8010" actId="1076"/>
          <ac:picMkLst>
            <pc:docMk/>
            <pc:sldMk cId="3912111046" sldId="369"/>
            <ac:picMk id="32" creationId="{366F9913-6C9E-7C66-CDF0-2B722646AF23}"/>
          </ac:picMkLst>
        </pc:picChg>
        <pc:picChg chg="mod">
          <ac:chgData name="Nadine Guingand" userId="0adc250a-9a92-426f-befb-57b199151797" providerId="ADAL" clId="{DD007A44-BD84-4DD0-95A1-22567DAA0BDE}" dt="2024-08-13T08:15:27.471" v="8002" actId="29295"/>
          <ac:picMkLst>
            <pc:docMk/>
            <pc:sldMk cId="3912111046" sldId="369"/>
            <ac:picMk id="34" creationId="{30974BB7-4B85-4B4C-A5A1-04D5B0EBE6D4}"/>
          </ac:picMkLst>
        </pc:picChg>
      </pc:sldChg>
      <pc:sldChg chg="addSp delSp modSp add del mod ord">
        <pc:chgData name="Nadine Guingand" userId="0adc250a-9a92-426f-befb-57b199151797" providerId="ADAL" clId="{DD007A44-BD84-4DD0-95A1-22567DAA0BDE}" dt="2024-08-22T15:39:49.893" v="14147" actId="47"/>
        <pc:sldMkLst>
          <pc:docMk/>
          <pc:sldMk cId="3317914141" sldId="370"/>
        </pc:sldMkLst>
        <pc:spChg chg="add mod">
          <ac:chgData name="Nadine Guingand" userId="0adc250a-9a92-426f-befb-57b199151797" providerId="ADAL" clId="{DD007A44-BD84-4DD0-95A1-22567DAA0BDE}" dt="2024-08-13T08:56:41.800" v="8187" actId="164"/>
          <ac:spMkLst>
            <pc:docMk/>
            <pc:sldMk cId="3317914141" sldId="370"/>
            <ac:spMk id="7" creationId="{863F7CAB-E7E8-FFA0-4334-0C93CD7BDF1A}"/>
          </ac:spMkLst>
        </pc:spChg>
        <pc:spChg chg="del topLvl">
          <ac:chgData name="Nadine Guingand" userId="0adc250a-9a92-426f-befb-57b199151797" providerId="ADAL" clId="{DD007A44-BD84-4DD0-95A1-22567DAA0BDE}" dt="2024-08-13T08:56:35.405" v="8186" actId="478"/>
          <ac:spMkLst>
            <pc:docMk/>
            <pc:sldMk cId="3317914141" sldId="370"/>
            <ac:spMk id="28" creationId="{D9F9E378-CD52-DFE1-038F-0B72CE3D7054}"/>
          </ac:spMkLst>
        </pc:spChg>
        <pc:grpChg chg="add mod">
          <ac:chgData name="Nadine Guingand" userId="0adc250a-9a92-426f-befb-57b199151797" providerId="ADAL" clId="{DD007A44-BD84-4DD0-95A1-22567DAA0BDE}" dt="2024-08-13T08:56:41.800" v="8187" actId="164"/>
          <ac:grpSpMkLst>
            <pc:docMk/>
            <pc:sldMk cId="3317914141" sldId="370"/>
            <ac:grpSpMk id="13" creationId="{3F52A1FA-8860-40F2-544F-9C508637500F}"/>
          </ac:grpSpMkLst>
        </pc:grpChg>
        <pc:grpChg chg="del">
          <ac:chgData name="Nadine Guingand" userId="0adc250a-9a92-426f-befb-57b199151797" providerId="ADAL" clId="{DD007A44-BD84-4DD0-95A1-22567DAA0BDE}" dt="2024-08-13T08:56:33.628" v="8185" actId="478"/>
          <ac:grpSpMkLst>
            <pc:docMk/>
            <pc:sldMk cId="3317914141" sldId="370"/>
            <ac:grpSpMk id="37" creationId="{9BB8AECC-602F-5B18-417C-B28F62F60ED9}"/>
          </ac:grpSpMkLst>
        </pc:grpChg>
        <pc:grpChg chg="del mod">
          <ac:chgData name="Nadine Guingand" userId="0adc250a-9a92-426f-befb-57b199151797" providerId="ADAL" clId="{DD007A44-BD84-4DD0-95A1-22567DAA0BDE}" dt="2024-08-13T08:56:35.405" v="8186" actId="478"/>
          <ac:grpSpMkLst>
            <pc:docMk/>
            <pc:sldMk cId="3317914141" sldId="370"/>
            <ac:grpSpMk id="38" creationId="{874B7884-5F3B-BBFD-20C5-A362C1B70BC2}"/>
          </ac:grpSpMkLst>
        </pc:grpChg>
        <pc:picChg chg="del mod">
          <ac:chgData name="Nadine Guingand" userId="0adc250a-9a92-426f-befb-57b199151797" providerId="ADAL" clId="{DD007A44-BD84-4DD0-95A1-22567DAA0BDE}" dt="2024-08-13T08:56:33.628" v="8185" actId="478"/>
          <ac:picMkLst>
            <pc:docMk/>
            <pc:sldMk cId="3317914141" sldId="370"/>
            <ac:picMk id="6" creationId="{1E195766-6CF4-4B43-042F-FFDA47FCBAC3}"/>
          </ac:picMkLst>
        </pc:picChg>
        <pc:picChg chg="mod">
          <ac:chgData name="Nadine Guingand" userId="0adc250a-9a92-426f-befb-57b199151797" providerId="ADAL" clId="{DD007A44-BD84-4DD0-95A1-22567DAA0BDE}" dt="2024-08-13T08:55:13.626" v="8151" actId="29295"/>
          <ac:picMkLst>
            <pc:docMk/>
            <pc:sldMk cId="3317914141" sldId="370"/>
            <ac:picMk id="34" creationId="{30974BB7-4B85-4B4C-A5A1-04D5B0EBE6D4}"/>
          </ac:picMkLst>
        </pc:picChg>
        <pc:picChg chg="mod topLvl">
          <ac:chgData name="Nadine Guingand" userId="0adc250a-9a92-426f-befb-57b199151797" providerId="ADAL" clId="{DD007A44-BD84-4DD0-95A1-22567DAA0BDE}" dt="2024-08-13T08:56:41.800" v="8187" actId="164"/>
          <ac:picMkLst>
            <pc:docMk/>
            <pc:sldMk cId="3317914141" sldId="370"/>
            <ac:picMk id="36" creationId="{3FE259E6-FAA0-5F35-50CC-0766EF8D6E5B}"/>
          </ac:picMkLst>
        </pc:picChg>
        <pc:picChg chg="add del">
          <ac:chgData name="Nadine Guingand" userId="0adc250a-9a92-426f-befb-57b199151797" providerId="ADAL" clId="{DD007A44-BD84-4DD0-95A1-22567DAA0BDE}" dt="2024-08-13T08:56:49.605" v="8189" actId="478"/>
          <ac:picMkLst>
            <pc:docMk/>
            <pc:sldMk cId="3317914141" sldId="370"/>
            <ac:picMk id="39" creationId="{C0A13D05-9815-22C4-A9E7-46F4D41929FB}"/>
          </ac:picMkLst>
        </pc:picChg>
        <pc:picChg chg="add mod">
          <ac:chgData name="Nadine Guingand" userId="0adc250a-9a92-426f-befb-57b199151797" providerId="ADAL" clId="{DD007A44-BD84-4DD0-95A1-22567DAA0BDE}" dt="2024-08-13T08:57:14.382" v="8192" actId="14100"/>
          <ac:picMkLst>
            <pc:docMk/>
            <pc:sldMk cId="3317914141" sldId="370"/>
            <ac:picMk id="45" creationId="{E835A496-A697-AAE1-A840-D666B4F2821F}"/>
          </ac:picMkLst>
        </pc:picChg>
        <pc:picChg chg="add mod">
          <ac:chgData name="Nadine Guingand" userId="0adc250a-9a92-426f-befb-57b199151797" providerId="ADAL" clId="{DD007A44-BD84-4DD0-95A1-22567DAA0BDE}" dt="2024-08-13T08:57:36.692" v="8196" actId="1076"/>
          <ac:picMkLst>
            <pc:docMk/>
            <pc:sldMk cId="3317914141" sldId="370"/>
            <ac:picMk id="47" creationId="{7507B9FA-08AB-5FD9-FD2C-B517FBA9720A}"/>
          </ac:picMkLst>
        </pc:picChg>
        <pc:picChg chg="add">
          <ac:chgData name="Nadine Guingand" userId="0adc250a-9a92-426f-befb-57b199151797" providerId="ADAL" clId="{DD007A44-BD84-4DD0-95A1-22567DAA0BDE}" dt="2024-08-13T08:57:44.362" v="8197"/>
          <ac:picMkLst>
            <pc:docMk/>
            <pc:sldMk cId="3317914141" sldId="370"/>
            <ac:picMk id="48" creationId="{D417E82D-B26D-32E4-5F9D-1D277AC5EB4E}"/>
          </ac:picMkLst>
        </pc:picChg>
      </pc:sldChg>
      <pc:sldChg chg="addSp delSp modSp new mod modAnim">
        <pc:chgData name="Nadine Guingand" userId="0adc250a-9a92-426f-befb-57b199151797" providerId="ADAL" clId="{DD007A44-BD84-4DD0-95A1-22567DAA0BDE}" dt="2024-08-26T08:22:19.236" v="15326"/>
        <pc:sldMkLst>
          <pc:docMk/>
          <pc:sldMk cId="1586892637" sldId="371"/>
        </pc:sldMkLst>
        <pc:spChg chg="mod">
          <ac:chgData name="Nadine Guingand" userId="0adc250a-9a92-426f-befb-57b199151797" providerId="ADAL" clId="{DD007A44-BD84-4DD0-95A1-22567DAA0BDE}" dt="2024-08-13T10:16:02.216" v="8606" actId="207"/>
          <ac:spMkLst>
            <pc:docMk/>
            <pc:sldMk cId="1586892637" sldId="371"/>
            <ac:spMk id="2" creationId="{79949214-C005-E637-F337-08540F13FB06}"/>
          </ac:spMkLst>
        </pc:spChg>
        <pc:spChg chg="del mod">
          <ac:chgData name="Nadine Guingand" userId="0adc250a-9a92-426f-befb-57b199151797" providerId="ADAL" clId="{DD007A44-BD84-4DD0-95A1-22567DAA0BDE}" dt="2024-08-13T09:09:42.167" v="8546" actId="478"/>
          <ac:spMkLst>
            <pc:docMk/>
            <pc:sldMk cId="1586892637" sldId="371"/>
            <ac:spMk id="3" creationId="{620633BC-0A41-E63C-3F6C-17AD158B1251}"/>
          </ac:spMkLst>
        </pc:spChg>
        <pc:spChg chg="add del mod">
          <ac:chgData name="Nadine Guingand" userId="0adc250a-9a92-426f-befb-57b199151797" providerId="ADAL" clId="{DD007A44-BD84-4DD0-95A1-22567DAA0BDE}" dt="2024-08-13T09:09:44.970" v="8547" actId="478"/>
          <ac:spMkLst>
            <pc:docMk/>
            <pc:sldMk cId="1586892637" sldId="371"/>
            <ac:spMk id="7" creationId="{5538911A-4AB1-E7F9-1016-7EC58592F392}"/>
          </ac:spMkLst>
        </pc:spChg>
        <pc:spChg chg="add mod">
          <ac:chgData name="Nadine Guingand" userId="0adc250a-9a92-426f-befb-57b199151797" providerId="ADAL" clId="{DD007A44-BD84-4DD0-95A1-22567DAA0BDE}" dt="2024-08-26T08:20:26.394" v="15314" actId="164"/>
          <ac:spMkLst>
            <pc:docMk/>
            <pc:sldMk cId="1586892637" sldId="371"/>
            <ac:spMk id="11" creationId="{D3B8A25C-E2D9-142F-456A-55431F541383}"/>
          </ac:spMkLst>
        </pc:spChg>
        <pc:spChg chg="add mod">
          <ac:chgData name="Nadine Guingand" userId="0adc250a-9a92-426f-befb-57b199151797" providerId="ADAL" clId="{DD007A44-BD84-4DD0-95A1-22567DAA0BDE}" dt="2024-08-26T08:20:55.463" v="15317" actId="164"/>
          <ac:spMkLst>
            <pc:docMk/>
            <pc:sldMk cId="1586892637" sldId="371"/>
            <ac:spMk id="12" creationId="{D29C46C0-C9D2-64BC-9D16-E0D3DD9ADF63}"/>
          </ac:spMkLst>
        </pc:spChg>
        <pc:spChg chg="add mod">
          <ac:chgData name="Nadine Guingand" userId="0adc250a-9a92-426f-befb-57b199151797" providerId="ADAL" clId="{DD007A44-BD84-4DD0-95A1-22567DAA0BDE}" dt="2024-08-26T08:21:00.589" v="15318" actId="164"/>
          <ac:spMkLst>
            <pc:docMk/>
            <pc:sldMk cId="1586892637" sldId="371"/>
            <ac:spMk id="13" creationId="{B4ACC491-2493-13A0-7381-3D98982AC7ED}"/>
          </ac:spMkLst>
        </pc:spChg>
        <pc:spChg chg="add mod">
          <ac:chgData name="Nadine Guingand" userId="0adc250a-9a92-426f-befb-57b199151797" providerId="ADAL" clId="{DD007A44-BD84-4DD0-95A1-22567DAA0BDE}" dt="2024-08-26T08:20:26.394" v="15314" actId="164"/>
          <ac:spMkLst>
            <pc:docMk/>
            <pc:sldMk cId="1586892637" sldId="371"/>
            <ac:spMk id="14" creationId="{19372846-5D2D-B1FE-B07B-70163FDAAF9D}"/>
          </ac:spMkLst>
        </pc:spChg>
        <pc:spChg chg="add mod">
          <ac:chgData name="Nadine Guingand" userId="0adc250a-9a92-426f-befb-57b199151797" providerId="ADAL" clId="{DD007A44-BD84-4DD0-95A1-22567DAA0BDE}" dt="2024-08-26T08:20:26.394" v="15314" actId="164"/>
          <ac:spMkLst>
            <pc:docMk/>
            <pc:sldMk cId="1586892637" sldId="371"/>
            <ac:spMk id="15" creationId="{3201974C-8CE8-C6D5-8C8E-214423D7B2B1}"/>
          </ac:spMkLst>
        </pc:spChg>
        <pc:spChg chg="add mod">
          <ac:chgData name="Nadine Guingand" userId="0adc250a-9a92-426f-befb-57b199151797" providerId="ADAL" clId="{DD007A44-BD84-4DD0-95A1-22567DAA0BDE}" dt="2024-08-26T08:20:26.394" v="15314" actId="164"/>
          <ac:spMkLst>
            <pc:docMk/>
            <pc:sldMk cId="1586892637" sldId="371"/>
            <ac:spMk id="16" creationId="{6DF9BBD0-479F-60FC-52CF-AEBEC5DC8ADE}"/>
          </ac:spMkLst>
        </pc:spChg>
        <pc:spChg chg="add mod">
          <ac:chgData name="Nadine Guingand" userId="0adc250a-9a92-426f-befb-57b199151797" providerId="ADAL" clId="{DD007A44-BD84-4DD0-95A1-22567DAA0BDE}" dt="2024-08-26T08:20:55.463" v="15317" actId="164"/>
          <ac:spMkLst>
            <pc:docMk/>
            <pc:sldMk cId="1586892637" sldId="371"/>
            <ac:spMk id="17" creationId="{40C0ED4E-C7DD-3975-D5DA-A3E874264C32}"/>
          </ac:spMkLst>
        </pc:spChg>
        <pc:spChg chg="add mod">
          <ac:chgData name="Nadine Guingand" userId="0adc250a-9a92-426f-befb-57b199151797" providerId="ADAL" clId="{DD007A44-BD84-4DD0-95A1-22567DAA0BDE}" dt="2024-08-26T08:20:55.463" v="15317" actId="164"/>
          <ac:spMkLst>
            <pc:docMk/>
            <pc:sldMk cId="1586892637" sldId="371"/>
            <ac:spMk id="18" creationId="{3EA2E870-B838-02F9-10DD-0E8A38C897EB}"/>
          </ac:spMkLst>
        </pc:spChg>
        <pc:spChg chg="add mod">
          <ac:chgData name="Nadine Guingand" userId="0adc250a-9a92-426f-befb-57b199151797" providerId="ADAL" clId="{DD007A44-BD84-4DD0-95A1-22567DAA0BDE}" dt="2024-08-26T08:20:55.463" v="15317" actId="164"/>
          <ac:spMkLst>
            <pc:docMk/>
            <pc:sldMk cId="1586892637" sldId="371"/>
            <ac:spMk id="19" creationId="{80BFC8CC-6DB2-5ED1-52EE-025C16685FF6}"/>
          </ac:spMkLst>
        </pc:spChg>
        <pc:spChg chg="add mod">
          <ac:chgData name="Nadine Guingand" userId="0adc250a-9a92-426f-befb-57b199151797" providerId="ADAL" clId="{DD007A44-BD84-4DD0-95A1-22567DAA0BDE}" dt="2024-08-26T08:21:00.589" v="15318" actId="164"/>
          <ac:spMkLst>
            <pc:docMk/>
            <pc:sldMk cId="1586892637" sldId="371"/>
            <ac:spMk id="20" creationId="{A9B009B9-4021-4BC1-77CB-5297F78E75D0}"/>
          </ac:spMkLst>
        </pc:spChg>
        <pc:spChg chg="add mod">
          <ac:chgData name="Nadine Guingand" userId="0adc250a-9a92-426f-befb-57b199151797" providerId="ADAL" clId="{DD007A44-BD84-4DD0-95A1-22567DAA0BDE}" dt="2024-08-26T08:21:00.589" v="15318" actId="164"/>
          <ac:spMkLst>
            <pc:docMk/>
            <pc:sldMk cId="1586892637" sldId="371"/>
            <ac:spMk id="21" creationId="{400D5F86-409B-8ECB-8EF6-D57A6AE19E8D}"/>
          </ac:spMkLst>
        </pc:spChg>
        <pc:spChg chg="add mod">
          <ac:chgData name="Nadine Guingand" userId="0adc250a-9a92-426f-befb-57b199151797" providerId="ADAL" clId="{DD007A44-BD84-4DD0-95A1-22567DAA0BDE}" dt="2024-08-26T08:21:00.589" v="15318" actId="164"/>
          <ac:spMkLst>
            <pc:docMk/>
            <pc:sldMk cId="1586892637" sldId="371"/>
            <ac:spMk id="22" creationId="{6717ADA7-6806-7C65-8868-553B2A612C8D}"/>
          </ac:spMkLst>
        </pc:spChg>
        <pc:spChg chg="add mod">
          <ac:chgData name="Nadine Guingand" userId="0adc250a-9a92-426f-befb-57b199151797" providerId="ADAL" clId="{DD007A44-BD84-4DD0-95A1-22567DAA0BDE}" dt="2024-08-26T08:20:26.394" v="15314" actId="164"/>
          <ac:spMkLst>
            <pc:docMk/>
            <pc:sldMk cId="1586892637" sldId="371"/>
            <ac:spMk id="23" creationId="{B4FC4B20-4E9D-F784-824D-294F0CF74810}"/>
          </ac:spMkLst>
        </pc:spChg>
        <pc:spChg chg="add mod">
          <ac:chgData name="Nadine Guingand" userId="0adc250a-9a92-426f-befb-57b199151797" providerId="ADAL" clId="{DD007A44-BD84-4DD0-95A1-22567DAA0BDE}" dt="2024-08-26T08:20:55.463" v="15317" actId="164"/>
          <ac:spMkLst>
            <pc:docMk/>
            <pc:sldMk cId="1586892637" sldId="371"/>
            <ac:spMk id="24" creationId="{03859182-B56B-E342-8610-2C20C964CE8C}"/>
          </ac:spMkLst>
        </pc:spChg>
        <pc:spChg chg="add mod">
          <ac:chgData name="Nadine Guingand" userId="0adc250a-9a92-426f-befb-57b199151797" providerId="ADAL" clId="{DD007A44-BD84-4DD0-95A1-22567DAA0BDE}" dt="2024-08-26T08:21:00.589" v="15318" actId="164"/>
          <ac:spMkLst>
            <pc:docMk/>
            <pc:sldMk cId="1586892637" sldId="371"/>
            <ac:spMk id="25" creationId="{D8377763-86FC-33CC-44A5-FD600287C676}"/>
          </ac:spMkLst>
        </pc:spChg>
        <pc:spChg chg="add mod">
          <ac:chgData name="Nadine Guingand" userId="0adc250a-9a92-426f-befb-57b199151797" providerId="ADAL" clId="{DD007A44-BD84-4DD0-95A1-22567DAA0BDE}" dt="2024-08-26T08:20:26.394" v="15314" actId="164"/>
          <ac:spMkLst>
            <pc:docMk/>
            <pc:sldMk cId="1586892637" sldId="371"/>
            <ac:spMk id="26" creationId="{D93B2F9C-9509-0A9A-0132-CD51467C3E6A}"/>
          </ac:spMkLst>
        </pc:spChg>
        <pc:spChg chg="add mod">
          <ac:chgData name="Nadine Guingand" userId="0adc250a-9a92-426f-befb-57b199151797" providerId="ADAL" clId="{DD007A44-BD84-4DD0-95A1-22567DAA0BDE}" dt="2024-08-13T10:33:41.214" v="8894" actId="207"/>
          <ac:spMkLst>
            <pc:docMk/>
            <pc:sldMk cId="1586892637" sldId="371"/>
            <ac:spMk id="27" creationId="{E56A4DB5-A3B8-C121-6B81-4894841F419E}"/>
          </ac:spMkLst>
        </pc:spChg>
        <pc:grpChg chg="add mod">
          <ac:chgData name="Nadine Guingand" userId="0adc250a-9a92-426f-befb-57b199151797" providerId="ADAL" clId="{DD007A44-BD84-4DD0-95A1-22567DAA0BDE}" dt="2024-08-26T08:20:26.394" v="15314" actId="164"/>
          <ac:grpSpMkLst>
            <pc:docMk/>
            <pc:sldMk cId="1586892637" sldId="371"/>
            <ac:grpSpMk id="3" creationId="{3EC4ACCA-8439-33FD-C957-61BC5C577D5F}"/>
          </ac:grpSpMkLst>
        </pc:grpChg>
        <pc:grpChg chg="add mod">
          <ac:chgData name="Nadine Guingand" userId="0adc250a-9a92-426f-befb-57b199151797" providerId="ADAL" clId="{DD007A44-BD84-4DD0-95A1-22567DAA0BDE}" dt="2024-08-26T08:20:55.463" v="15317" actId="164"/>
          <ac:grpSpMkLst>
            <pc:docMk/>
            <pc:sldMk cId="1586892637" sldId="371"/>
            <ac:grpSpMk id="6" creationId="{88C3CB79-F5D3-9A64-06DD-33722D4D9746}"/>
          </ac:grpSpMkLst>
        </pc:grpChg>
        <pc:grpChg chg="add mod">
          <ac:chgData name="Nadine Guingand" userId="0adc250a-9a92-426f-befb-57b199151797" providerId="ADAL" clId="{DD007A44-BD84-4DD0-95A1-22567DAA0BDE}" dt="2024-08-26T08:21:00.589" v="15318" actId="164"/>
          <ac:grpSpMkLst>
            <pc:docMk/>
            <pc:sldMk cId="1586892637" sldId="371"/>
            <ac:grpSpMk id="7" creationId="{AA319CFA-3407-182C-9FFB-03537332EDF8}"/>
          </ac:grpSpMkLst>
        </pc:grpChg>
        <pc:picChg chg="add mod">
          <ac:chgData name="Nadine Guingand" userId="0adc250a-9a92-426f-befb-57b199151797" providerId="ADAL" clId="{DD007A44-BD84-4DD0-95A1-22567DAA0BDE}" dt="2024-08-13T09:39:08.262" v="8599" actId="1076"/>
          <ac:picMkLst>
            <pc:docMk/>
            <pc:sldMk cId="1586892637" sldId="371"/>
            <ac:picMk id="8" creationId="{48C80D73-1DAD-3AA5-6EDA-307E769C73D2}"/>
          </ac:picMkLst>
        </pc:picChg>
        <pc:picChg chg="add mod">
          <ac:chgData name="Nadine Guingand" userId="0adc250a-9a92-426f-befb-57b199151797" providerId="ADAL" clId="{DD007A44-BD84-4DD0-95A1-22567DAA0BDE}" dt="2024-08-13T09:39:11.825" v="8601" actId="1076"/>
          <ac:picMkLst>
            <pc:docMk/>
            <pc:sldMk cId="1586892637" sldId="371"/>
            <ac:picMk id="9" creationId="{2836578C-3E12-F5D7-AFC0-49F47FEC8CB2}"/>
          </ac:picMkLst>
        </pc:picChg>
        <pc:picChg chg="add mod">
          <ac:chgData name="Nadine Guingand" userId="0adc250a-9a92-426f-befb-57b199151797" providerId="ADAL" clId="{DD007A44-BD84-4DD0-95A1-22567DAA0BDE}" dt="2024-08-13T09:39:09.860" v="8600" actId="1076"/>
          <ac:picMkLst>
            <pc:docMk/>
            <pc:sldMk cId="1586892637" sldId="371"/>
            <ac:picMk id="10" creationId="{9E296428-2F08-DA90-87E5-4A1C8A8699A5}"/>
          </ac:picMkLst>
        </pc:picChg>
      </pc:sldChg>
      <pc:sldChg chg="addSp delSp modSp add mod delAnim modAnim">
        <pc:chgData name="Nadine Guingand" userId="0adc250a-9a92-426f-befb-57b199151797" providerId="ADAL" clId="{DD007A44-BD84-4DD0-95A1-22567DAA0BDE}" dt="2024-08-14T12:33:43.743" v="10780" actId="478"/>
        <pc:sldMkLst>
          <pc:docMk/>
          <pc:sldMk cId="2911040543" sldId="372"/>
        </pc:sldMkLst>
        <pc:spChg chg="mod">
          <ac:chgData name="Nadine Guingand" userId="0adc250a-9a92-426f-befb-57b199151797" providerId="ADAL" clId="{DD007A44-BD84-4DD0-95A1-22567DAA0BDE}" dt="2024-08-14T12:29:54.862" v="10586" actId="207"/>
          <ac:spMkLst>
            <pc:docMk/>
            <pc:sldMk cId="2911040543" sldId="372"/>
            <ac:spMk id="2" creationId="{79949214-C005-E637-F337-08540F13FB06}"/>
          </ac:spMkLst>
        </pc:spChg>
        <pc:spChg chg="mod">
          <ac:chgData name="Nadine Guingand" userId="0adc250a-9a92-426f-befb-57b199151797" providerId="ADAL" clId="{DD007A44-BD84-4DD0-95A1-22567DAA0BDE}" dt="2024-08-14T12:31:21.430" v="10611" actId="1076"/>
          <ac:spMkLst>
            <pc:docMk/>
            <pc:sldMk cId="2911040543" sldId="372"/>
            <ac:spMk id="5" creationId="{90073EF2-1E48-BD40-CFD5-927597EFE55F}"/>
          </ac:spMkLst>
        </pc:spChg>
        <pc:spChg chg="mod">
          <ac:chgData name="Nadine Guingand" userId="0adc250a-9a92-426f-befb-57b199151797" providerId="ADAL" clId="{DD007A44-BD84-4DD0-95A1-22567DAA0BDE}" dt="2024-08-13T12:47:04.794" v="8977"/>
          <ac:spMkLst>
            <pc:docMk/>
            <pc:sldMk cId="2911040543" sldId="372"/>
            <ac:spMk id="6" creationId="{31F2A614-BD2D-08A3-F535-D9EF21C37E5D}"/>
          </ac:spMkLst>
        </pc:spChg>
        <pc:spChg chg="mod">
          <ac:chgData name="Nadine Guingand" userId="0adc250a-9a92-426f-befb-57b199151797" providerId="ADAL" clId="{DD007A44-BD84-4DD0-95A1-22567DAA0BDE}" dt="2024-08-13T12:47:04.794" v="8977"/>
          <ac:spMkLst>
            <pc:docMk/>
            <pc:sldMk cId="2911040543" sldId="372"/>
            <ac:spMk id="7" creationId="{88DDE67C-6E19-9BA8-C570-F08D505C5732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1" creationId="{D3B8A25C-E2D9-142F-456A-55431F541383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2" creationId="{D29C46C0-C9D2-64BC-9D16-E0D3DD9ADF63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3" creationId="{B4ACC491-2493-13A0-7381-3D98982AC7ED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4" creationId="{19372846-5D2D-B1FE-B07B-70163FDAAF9D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5" creationId="{3201974C-8CE8-C6D5-8C8E-214423D7B2B1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6" creationId="{6DF9BBD0-479F-60FC-52CF-AEBEC5DC8ADE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7" creationId="{40C0ED4E-C7DD-3975-D5DA-A3E874264C32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8" creationId="{3EA2E870-B838-02F9-10DD-0E8A38C897EB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19" creationId="{80BFC8CC-6DB2-5ED1-52EE-025C16685FF6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20" creationId="{A9B009B9-4021-4BC1-77CB-5297F78E75D0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21" creationId="{400D5F86-409B-8ECB-8EF6-D57A6AE19E8D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22" creationId="{6717ADA7-6806-7C65-8868-553B2A612C8D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23" creationId="{B4FC4B20-4E9D-F784-824D-294F0CF74810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24" creationId="{03859182-B56B-E342-8610-2C20C964CE8C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25" creationId="{D8377763-86FC-33CC-44A5-FD600287C676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26" creationId="{D93B2F9C-9509-0A9A-0132-CD51467C3E6A}"/>
          </ac:spMkLst>
        </pc:spChg>
        <pc:spChg chg="del">
          <ac:chgData name="Nadine Guingand" userId="0adc250a-9a92-426f-befb-57b199151797" providerId="ADAL" clId="{DD007A44-BD84-4DD0-95A1-22567DAA0BDE}" dt="2024-08-13T11:58:39.144" v="8976" actId="478"/>
          <ac:spMkLst>
            <pc:docMk/>
            <pc:sldMk cId="2911040543" sldId="372"/>
            <ac:spMk id="27" creationId="{E56A4DB5-A3B8-C121-6B81-4894841F419E}"/>
          </ac:spMkLst>
        </pc:spChg>
        <pc:spChg chg="add mod">
          <ac:chgData name="Nadine Guingand" userId="0adc250a-9a92-426f-befb-57b199151797" providerId="ADAL" clId="{DD007A44-BD84-4DD0-95A1-22567DAA0BDE}" dt="2024-08-14T12:30:03.038" v="10587" actId="1076"/>
          <ac:spMkLst>
            <pc:docMk/>
            <pc:sldMk cId="2911040543" sldId="372"/>
            <ac:spMk id="28" creationId="{6F30F09D-8F8E-206C-205B-F940600B6137}"/>
          </ac:spMkLst>
        </pc:spChg>
        <pc:spChg chg="add del mod">
          <ac:chgData name="Nadine Guingand" userId="0adc250a-9a92-426f-befb-57b199151797" providerId="ADAL" clId="{DD007A44-BD84-4DD0-95A1-22567DAA0BDE}" dt="2024-08-13T13:54:08.239" v="9125" actId="478"/>
          <ac:spMkLst>
            <pc:docMk/>
            <pc:sldMk cId="2911040543" sldId="372"/>
            <ac:spMk id="29" creationId="{741B40B8-4934-1C5A-8BF0-5B9615CAF2E6}"/>
          </ac:spMkLst>
        </pc:spChg>
        <pc:spChg chg="add del mod">
          <ac:chgData name="Nadine Guingand" userId="0adc250a-9a92-426f-befb-57b199151797" providerId="ADAL" clId="{DD007A44-BD84-4DD0-95A1-22567DAA0BDE}" dt="2024-08-13T13:54:08.239" v="9125" actId="478"/>
          <ac:spMkLst>
            <pc:docMk/>
            <pc:sldMk cId="2911040543" sldId="372"/>
            <ac:spMk id="30" creationId="{6F307DA0-968E-019C-4095-E41B4088A3AD}"/>
          </ac:spMkLst>
        </pc:spChg>
        <pc:spChg chg="add del mod">
          <ac:chgData name="Nadine Guingand" userId="0adc250a-9a92-426f-befb-57b199151797" providerId="ADAL" clId="{DD007A44-BD84-4DD0-95A1-22567DAA0BDE}" dt="2024-08-13T13:54:08.239" v="9125" actId="478"/>
          <ac:spMkLst>
            <pc:docMk/>
            <pc:sldMk cId="2911040543" sldId="372"/>
            <ac:spMk id="31" creationId="{86D1A5A3-5C1B-15E6-AB4B-9D35D5B5781D}"/>
          </ac:spMkLst>
        </pc:spChg>
        <pc:spChg chg="add del mod">
          <ac:chgData name="Nadine Guingand" userId="0adc250a-9a92-426f-befb-57b199151797" providerId="ADAL" clId="{DD007A44-BD84-4DD0-95A1-22567DAA0BDE}" dt="2024-08-14T12:25:19.703" v="10413" actId="478"/>
          <ac:spMkLst>
            <pc:docMk/>
            <pc:sldMk cId="2911040543" sldId="372"/>
            <ac:spMk id="32" creationId="{B8B20DA9-D451-9E38-0B09-C96E99526DE7}"/>
          </ac:spMkLst>
        </pc:spChg>
        <pc:spChg chg="mod">
          <ac:chgData name="Nadine Guingand" userId="0adc250a-9a92-426f-befb-57b199151797" providerId="ADAL" clId="{DD007A44-BD84-4DD0-95A1-22567DAA0BDE}" dt="2024-08-13T13:54:15.064" v="9126"/>
          <ac:spMkLst>
            <pc:docMk/>
            <pc:sldMk cId="2911040543" sldId="372"/>
            <ac:spMk id="34" creationId="{99239B52-2CB5-144F-AA6B-784B451168B1}"/>
          </ac:spMkLst>
        </pc:spChg>
        <pc:spChg chg="mod">
          <ac:chgData name="Nadine Guingand" userId="0adc250a-9a92-426f-befb-57b199151797" providerId="ADAL" clId="{DD007A44-BD84-4DD0-95A1-22567DAA0BDE}" dt="2024-08-13T13:54:15.064" v="9126"/>
          <ac:spMkLst>
            <pc:docMk/>
            <pc:sldMk cId="2911040543" sldId="372"/>
            <ac:spMk id="35" creationId="{1BF1661B-FFA6-2476-48CA-DFC7B032DF6C}"/>
          </ac:spMkLst>
        </pc:spChg>
        <pc:spChg chg="add del mod">
          <ac:chgData name="Nadine Guingand" userId="0adc250a-9a92-426f-befb-57b199151797" providerId="ADAL" clId="{DD007A44-BD84-4DD0-95A1-22567DAA0BDE}" dt="2024-08-14T12:25:19.703" v="10413" actId="478"/>
          <ac:spMkLst>
            <pc:docMk/>
            <pc:sldMk cId="2911040543" sldId="372"/>
            <ac:spMk id="36" creationId="{D7FC5BFF-5978-7777-F324-33A56BEA85BE}"/>
          </ac:spMkLst>
        </pc:spChg>
        <pc:spChg chg="add del mod">
          <ac:chgData name="Nadine Guingand" userId="0adc250a-9a92-426f-befb-57b199151797" providerId="ADAL" clId="{DD007A44-BD84-4DD0-95A1-22567DAA0BDE}" dt="2024-08-14T12:25:19.703" v="10413" actId="478"/>
          <ac:spMkLst>
            <pc:docMk/>
            <pc:sldMk cId="2911040543" sldId="372"/>
            <ac:spMk id="37" creationId="{60958FD3-A446-3F60-4EE8-1D17C008C832}"/>
          </ac:spMkLst>
        </pc:spChg>
        <pc:spChg chg="add mod">
          <ac:chgData name="Nadine Guingand" userId="0adc250a-9a92-426f-befb-57b199151797" providerId="ADAL" clId="{DD007A44-BD84-4DD0-95A1-22567DAA0BDE}" dt="2024-08-14T12:31:36.962" v="10612" actId="1076"/>
          <ac:spMkLst>
            <pc:docMk/>
            <pc:sldMk cId="2911040543" sldId="372"/>
            <ac:spMk id="38" creationId="{596A26F5-C6CC-82F8-9DA0-611678D2E6FA}"/>
          </ac:spMkLst>
        </pc:spChg>
        <pc:spChg chg="add mod">
          <ac:chgData name="Nadine Guingand" userId="0adc250a-9a92-426f-befb-57b199151797" providerId="ADAL" clId="{DD007A44-BD84-4DD0-95A1-22567DAA0BDE}" dt="2024-08-14T12:28:05.823" v="10550" actId="113"/>
          <ac:spMkLst>
            <pc:docMk/>
            <pc:sldMk cId="2911040543" sldId="372"/>
            <ac:spMk id="39" creationId="{9899E3DC-310B-A2D7-7E4F-50C9D2B8E377}"/>
          </ac:spMkLst>
        </pc:spChg>
        <pc:spChg chg="add mod">
          <ac:chgData name="Nadine Guingand" userId="0adc250a-9a92-426f-befb-57b199151797" providerId="ADAL" clId="{DD007A44-BD84-4DD0-95A1-22567DAA0BDE}" dt="2024-08-14T12:31:36.962" v="10612" actId="1076"/>
          <ac:spMkLst>
            <pc:docMk/>
            <pc:sldMk cId="2911040543" sldId="372"/>
            <ac:spMk id="40" creationId="{BC2C4C18-42C5-DFE0-B0DD-83EABF4DFDA1}"/>
          </ac:spMkLst>
        </pc:spChg>
        <pc:spChg chg="add mod">
          <ac:chgData name="Nadine Guingand" userId="0adc250a-9a92-426f-befb-57b199151797" providerId="ADAL" clId="{DD007A44-BD84-4DD0-95A1-22567DAA0BDE}" dt="2024-08-14T12:31:36.962" v="10612" actId="1076"/>
          <ac:spMkLst>
            <pc:docMk/>
            <pc:sldMk cId="2911040543" sldId="372"/>
            <ac:spMk id="41" creationId="{6491C9EC-1702-6AC2-C06B-2DFB52D53AAA}"/>
          </ac:spMkLst>
        </pc:spChg>
        <pc:spChg chg="add mod">
          <ac:chgData name="Nadine Guingand" userId="0adc250a-9a92-426f-befb-57b199151797" providerId="ADAL" clId="{DD007A44-BD84-4DD0-95A1-22567DAA0BDE}" dt="2024-08-14T12:31:36.962" v="10612" actId="1076"/>
          <ac:spMkLst>
            <pc:docMk/>
            <pc:sldMk cId="2911040543" sldId="372"/>
            <ac:spMk id="42" creationId="{30CA67CC-3373-3548-D917-D0A4BEBBB653}"/>
          </ac:spMkLst>
        </pc:spChg>
        <pc:spChg chg="add mod">
          <ac:chgData name="Nadine Guingand" userId="0adc250a-9a92-426f-befb-57b199151797" providerId="ADAL" clId="{DD007A44-BD84-4DD0-95A1-22567DAA0BDE}" dt="2024-08-14T12:31:36.962" v="10612" actId="1076"/>
          <ac:spMkLst>
            <pc:docMk/>
            <pc:sldMk cId="2911040543" sldId="372"/>
            <ac:spMk id="43" creationId="{7BFADCC9-B0AE-B841-AD33-29CB43123011}"/>
          </ac:spMkLst>
        </pc:spChg>
        <pc:spChg chg="add mod">
          <ac:chgData name="Nadine Guingand" userId="0adc250a-9a92-426f-befb-57b199151797" providerId="ADAL" clId="{DD007A44-BD84-4DD0-95A1-22567DAA0BDE}" dt="2024-08-14T12:31:36.962" v="10612" actId="1076"/>
          <ac:spMkLst>
            <pc:docMk/>
            <pc:sldMk cId="2911040543" sldId="372"/>
            <ac:spMk id="44" creationId="{AA064242-43BD-C54B-AE04-85B3FFE80FB2}"/>
          </ac:spMkLst>
        </pc:spChg>
        <pc:spChg chg="add del mod">
          <ac:chgData name="Nadine Guingand" userId="0adc250a-9a92-426f-befb-57b199151797" providerId="ADAL" clId="{DD007A44-BD84-4DD0-95A1-22567DAA0BDE}" dt="2024-08-14T12:33:43.743" v="10780" actId="478"/>
          <ac:spMkLst>
            <pc:docMk/>
            <pc:sldMk cId="2911040543" sldId="372"/>
            <ac:spMk id="47" creationId="{823BEED8-B035-CC45-E005-9E78D8C78D3B}"/>
          </ac:spMkLst>
        </pc:spChg>
        <pc:grpChg chg="add del mod">
          <ac:chgData name="Nadine Guingand" userId="0adc250a-9a92-426f-befb-57b199151797" providerId="ADAL" clId="{DD007A44-BD84-4DD0-95A1-22567DAA0BDE}" dt="2024-08-13T13:54:08.239" v="9125" actId="478"/>
          <ac:grpSpMkLst>
            <pc:docMk/>
            <pc:sldMk cId="2911040543" sldId="372"/>
            <ac:grpSpMk id="3" creationId="{E735D50D-7C9A-69AF-1005-BE4541DA33ED}"/>
          </ac:grpSpMkLst>
        </pc:grpChg>
        <pc:grpChg chg="add del mod">
          <ac:chgData name="Nadine Guingand" userId="0adc250a-9a92-426f-befb-57b199151797" providerId="ADAL" clId="{DD007A44-BD84-4DD0-95A1-22567DAA0BDE}" dt="2024-08-14T12:25:50.955" v="10416" actId="478"/>
          <ac:grpSpMkLst>
            <pc:docMk/>
            <pc:sldMk cId="2911040543" sldId="372"/>
            <ac:grpSpMk id="33" creationId="{FDC92F10-64E9-20D6-F311-3FCB2E6CAEFB}"/>
          </ac:grpSpMkLst>
        </pc:grpChg>
        <pc:picChg chg="add mod">
          <ac:chgData name="Nadine Guingand" userId="0adc250a-9a92-426f-befb-57b199151797" providerId="ADAL" clId="{DD007A44-BD84-4DD0-95A1-22567DAA0BDE}" dt="2024-08-14T12:31:36.962" v="10612" actId="1076"/>
          <ac:picMkLst>
            <pc:docMk/>
            <pc:sldMk cId="2911040543" sldId="372"/>
            <ac:picMk id="45" creationId="{A3818509-48E6-1FCB-162D-DA72A2D46B4C}"/>
          </ac:picMkLst>
        </pc:picChg>
        <pc:picChg chg="add mod">
          <ac:chgData name="Nadine Guingand" userId="0adc250a-9a92-426f-befb-57b199151797" providerId="ADAL" clId="{DD007A44-BD84-4DD0-95A1-22567DAA0BDE}" dt="2024-08-14T12:31:36.962" v="10612" actId="1076"/>
          <ac:picMkLst>
            <pc:docMk/>
            <pc:sldMk cId="2911040543" sldId="372"/>
            <ac:picMk id="46" creationId="{E18BD6C6-4C1C-0DEE-024E-820D81695DE0}"/>
          </ac:picMkLst>
        </pc:picChg>
      </pc:sldChg>
      <pc:sldChg chg="addSp delSp modSp add del mod delAnim modAnim">
        <pc:chgData name="Nadine Guingand" userId="0adc250a-9a92-426f-befb-57b199151797" providerId="ADAL" clId="{DD007A44-BD84-4DD0-95A1-22567DAA0BDE}" dt="2024-08-22T15:39:49.893" v="14147" actId="47"/>
        <pc:sldMkLst>
          <pc:docMk/>
          <pc:sldMk cId="2869875614" sldId="373"/>
        </pc:sldMkLst>
        <pc:spChg chg="add mod">
          <ac:chgData name="Nadine Guingand" userId="0adc250a-9a92-426f-befb-57b199151797" providerId="ADAL" clId="{DD007A44-BD84-4DD0-95A1-22567DAA0BDE}" dt="2024-08-13T14:02:50.769" v="9238" actId="1076"/>
          <ac:spMkLst>
            <pc:docMk/>
            <pc:sldMk cId="2869875614" sldId="373"/>
            <ac:spMk id="3" creationId="{952E4510-E6A6-AC41-7DDD-BF58F543E7D7}"/>
          </ac:spMkLst>
        </pc:spChg>
        <pc:spChg chg="add mod">
          <ac:chgData name="Nadine Guingand" userId="0adc250a-9a92-426f-befb-57b199151797" providerId="ADAL" clId="{DD007A44-BD84-4DD0-95A1-22567DAA0BDE}" dt="2024-08-13T14:03:21.315" v="9246" actId="6549"/>
          <ac:spMkLst>
            <pc:docMk/>
            <pc:sldMk cId="2869875614" sldId="373"/>
            <ac:spMk id="6" creationId="{0F63F08C-3EDC-A7CA-7601-5F0386BDFDD6}"/>
          </ac:spMkLst>
        </pc:spChg>
        <pc:spChg chg="add mod">
          <ac:chgData name="Nadine Guingand" userId="0adc250a-9a92-426f-befb-57b199151797" providerId="ADAL" clId="{DD007A44-BD84-4DD0-95A1-22567DAA0BDE}" dt="2024-08-13T14:08:14.880" v="9360" actId="1076"/>
          <ac:spMkLst>
            <pc:docMk/>
            <pc:sldMk cId="2869875614" sldId="373"/>
            <ac:spMk id="7" creationId="{49D6825B-2FDE-804F-A624-2AD0837F16BC}"/>
          </ac:spMkLst>
        </pc:spChg>
        <pc:grpChg chg="del">
          <ac:chgData name="Nadine Guingand" userId="0adc250a-9a92-426f-befb-57b199151797" providerId="ADAL" clId="{DD007A44-BD84-4DD0-95A1-22567DAA0BDE}" dt="2024-08-13T14:02:11.837" v="9232" actId="478"/>
          <ac:grpSpMkLst>
            <pc:docMk/>
            <pc:sldMk cId="2869875614" sldId="373"/>
            <ac:grpSpMk id="33" creationId="{FDC92F10-64E9-20D6-F311-3FCB2E6CAEFB}"/>
          </ac:grpSpMkLst>
        </pc:grpChg>
      </pc:sldChg>
      <pc:sldChg chg="addSp delSp modSp add mod ord delAnim modAnim">
        <pc:chgData name="Nadine Guingand" userId="0adc250a-9a92-426f-befb-57b199151797" providerId="ADAL" clId="{DD007A44-BD84-4DD0-95A1-22567DAA0BDE}" dt="2024-08-26T08:22:48.421" v="15330" actId="113"/>
        <pc:sldMkLst>
          <pc:docMk/>
          <pc:sldMk cId="3747772163" sldId="374"/>
        </pc:sldMkLst>
        <pc:spChg chg="mod">
          <ac:chgData name="Nadine Guingand" userId="0adc250a-9a92-426f-befb-57b199151797" providerId="ADAL" clId="{DD007A44-BD84-4DD0-95A1-22567DAA0BDE}" dt="2024-08-13T14:37:55.248" v="9754" actId="207"/>
          <ac:spMkLst>
            <pc:docMk/>
            <pc:sldMk cId="3747772163" sldId="374"/>
            <ac:spMk id="2" creationId="{79949214-C005-E637-F337-08540F13FB06}"/>
          </ac:spMkLst>
        </pc:spChg>
        <pc:spChg chg="add mod">
          <ac:chgData name="Nadine Guingand" userId="0adc250a-9a92-426f-befb-57b199151797" providerId="ADAL" clId="{DD007A44-BD84-4DD0-95A1-22567DAA0BDE}" dt="2024-08-13T14:41:33.987" v="9782" actId="1076"/>
          <ac:spMkLst>
            <pc:docMk/>
            <pc:sldMk cId="3747772163" sldId="374"/>
            <ac:spMk id="3" creationId="{7A8EB545-C956-4806-480D-91AB6ACA37CE}"/>
          </ac:spMkLst>
        </pc:spChg>
        <pc:spChg chg="add del mod">
          <ac:chgData name="Nadine Guingand" userId="0adc250a-9a92-426f-befb-57b199151797" providerId="ADAL" clId="{DD007A44-BD84-4DD0-95A1-22567DAA0BDE}" dt="2024-08-13T14:24:44.030" v="9664" actId="478"/>
          <ac:spMkLst>
            <pc:docMk/>
            <pc:sldMk cId="3747772163" sldId="374"/>
            <ac:spMk id="6" creationId="{0C68BC59-0807-18A6-250E-7F1534B10169}"/>
          </ac:spMkLst>
        </pc:spChg>
        <pc:spChg chg="add del mod">
          <ac:chgData name="Nadine Guingand" userId="0adc250a-9a92-426f-befb-57b199151797" providerId="ADAL" clId="{DD007A44-BD84-4DD0-95A1-22567DAA0BDE}" dt="2024-08-13T14:24:44.030" v="9664" actId="478"/>
          <ac:spMkLst>
            <pc:docMk/>
            <pc:sldMk cId="3747772163" sldId="374"/>
            <ac:spMk id="7" creationId="{245E68B7-1319-D546-8BB7-7EB1695AB61E}"/>
          </ac:spMkLst>
        </pc:spChg>
        <pc:spChg chg="add del mod">
          <ac:chgData name="Nadine Guingand" userId="0adc250a-9a92-426f-befb-57b199151797" providerId="ADAL" clId="{DD007A44-BD84-4DD0-95A1-22567DAA0BDE}" dt="2024-08-13T14:24:44.030" v="9664" actId="478"/>
          <ac:spMkLst>
            <pc:docMk/>
            <pc:sldMk cId="3747772163" sldId="374"/>
            <ac:spMk id="11" creationId="{09290FE0-6016-25D1-65FE-60BC14747B19}"/>
          </ac:spMkLst>
        </pc:spChg>
        <pc:spChg chg="add mod">
          <ac:chgData name="Nadine Guingand" userId="0adc250a-9a92-426f-befb-57b199151797" providerId="ADAL" clId="{DD007A44-BD84-4DD0-95A1-22567DAA0BDE}" dt="2024-08-13T14:28:05.930" v="9712" actId="6549"/>
          <ac:spMkLst>
            <pc:docMk/>
            <pc:sldMk cId="3747772163" sldId="374"/>
            <ac:spMk id="12" creationId="{9200063D-B819-A9B8-AAB6-DAB0C443B0C3}"/>
          </ac:spMkLst>
        </pc:spChg>
        <pc:spChg chg="add mod">
          <ac:chgData name="Nadine Guingand" userId="0adc250a-9a92-426f-befb-57b199151797" providerId="ADAL" clId="{DD007A44-BD84-4DD0-95A1-22567DAA0BDE}" dt="2024-08-13T14:28:40.213" v="9738" actId="6549"/>
          <ac:spMkLst>
            <pc:docMk/>
            <pc:sldMk cId="3747772163" sldId="374"/>
            <ac:spMk id="13" creationId="{CE430A7C-0D56-E7DC-F22C-E418965815DC}"/>
          </ac:spMkLst>
        </pc:spChg>
        <pc:spChg chg="add mod">
          <ac:chgData name="Nadine Guingand" userId="0adc250a-9a92-426f-befb-57b199151797" providerId="ADAL" clId="{DD007A44-BD84-4DD0-95A1-22567DAA0BDE}" dt="2024-08-13T14:28:28.685" v="9728" actId="6549"/>
          <ac:spMkLst>
            <pc:docMk/>
            <pc:sldMk cId="3747772163" sldId="374"/>
            <ac:spMk id="14" creationId="{D0A1EDBB-F150-EF5D-69DF-228DC47C4B86}"/>
          </ac:spMkLst>
        </pc:spChg>
        <pc:spChg chg="add mod">
          <ac:chgData name="Nadine Guingand" userId="0adc250a-9a92-426f-befb-57b199151797" providerId="ADAL" clId="{DD007A44-BD84-4DD0-95A1-22567DAA0BDE}" dt="2024-08-26T08:22:48.421" v="15330" actId="113"/>
          <ac:spMkLst>
            <pc:docMk/>
            <pc:sldMk cId="3747772163" sldId="374"/>
            <ac:spMk id="19" creationId="{DDD8758D-0C0E-5663-C1BD-23AB34B66B0D}"/>
          </ac:spMkLst>
        </pc:spChg>
        <pc:spChg chg="add mod">
          <ac:chgData name="Nadine Guingand" userId="0adc250a-9a92-426f-befb-57b199151797" providerId="ADAL" clId="{DD007A44-BD84-4DD0-95A1-22567DAA0BDE}" dt="2024-08-13T14:45:00.368" v="9917" actId="164"/>
          <ac:spMkLst>
            <pc:docMk/>
            <pc:sldMk cId="3747772163" sldId="374"/>
            <ac:spMk id="21" creationId="{3C1C0F78-2F61-15A2-08E9-3B59582BA4A9}"/>
          </ac:spMkLst>
        </pc:spChg>
        <pc:spChg chg="mod">
          <ac:chgData name="Nadine Guingand" userId="0adc250a-9a92-426f-befb-57b199151797" providerId="ADAL" clId="{DD007A44-BD84-4DD0-95A1-22567DAA0BDE}" dt="2024-08-13T14:57:37.134" v="10256" actId="1076"/>
          <ac:spMkLst>
            <pc:docMk/>
            <pc:sldMk cId="3747772163" sldId="374"/>
            <ac:spMk id="28" creationId="{6F30F09D-8F8E-206C-205B-F940600B6137}"/>
          </ac:spMkLst>
        </pc:spChg>
        <pc:spChg chg="mod">
          <ac:chgData name="Nadine Guingand" userId="0adc250a-9a92-426f-befb-57b199151797" providerId="ADAL" clId="{DD007A44-BD84-4DD0-95A1-22567DAA0BDE}" dt="2024-08-13T14:27:16.785" v="9673" actId="6549"/>
          <ac:spMkLst>
            <pc:docMk/>
            <pc:sldMk cId="3747772163" sldId="374"/>
            <ac:spMk id="32" creationId="{B8B20DA9-D451-9E38-0B09-C96E99526DE7}"/>
          </ac:spMkLst>
        </pc:spChg>
        <pc:spChg chg="mod topLvl">
          <ac:chgData name="Nadine Guingand" userId="0adc250a-9a92-426f-befb-57b199151797" providerId="ADAL" clId="{DD007A44-BD84-4DD0-95A1-22567DAA0BDE}" dt="2024-08-13T14:43:30.454" v="9862" actId="20577"/>
          <ac:spMkLst>
            <pc:docMk/>
            <pc:sldMk cId="3747772163" sldId="374"/>
            <ac:spMk id="34" creationId="{99239B52-2CB5-144F-AA6B-784B451168B1}"/>
          </ac:spMkLst>
        </pc:spChg>
        <pc:spChg chg="del topLvl">
          <ac:chgData name="Nadine Guingand" userId="0adc250a-9a92-426f-befb-57b199151797" providerId="ADAL" clId="{DD007A44-BD84-4DD0-95A1-22567DAA0BDE}" dt="2024-08-13T14:20:23.454" v="9606" actId="478"/>
          <ac:spMkLst>
            <pc:docMk/>
            <pc:sldMk cId="3747772163" sldId="374"/>
            <ac:spMk id="35" creationId="{1BF1661B-FFA6-2476-48CA-DFC7B032DF6C}"/>
          </ac:spMkLst>
        </pc:spChg>
        <pc:spChg chg="mod">
          <ac:chgData name="Nadine Guingand" userId="0adc250a-9a92-426f-befb-57b199151797" providerId="ADAL" clId="{DD007A44-BD84-4DD0-95A1-22567DAA0BDE}" dt="2024-08-13T14:27:42.982" v="9697" actId="6549"/>
          <ac:spMkLst>
            <pc:docMk/>
            <pc:sldMk cId="3747772163" sldId="374"/>
            <ac:spMk id="36" creationId="{D7FC5BFF-5978-7777-F324-33A56BEA85BE}"/>
          </ac:spMkLst>
        </pc:spChg>
        <pc:spChg chg="mod">
          <ac:chgData name="Nadine Guingand" userId="0adc250a-9a92-426f-befb-57b199151797" providerId="ADAL" clId="{DD007A44-BD84-4DD0-95A1-22567DAA0BDE}" dt="2024-08-13T14:27:28.062" v="9685" actId="6549"/>
          <ac:spMkLst>
            <pc:docMk/>
            <pc:sldMk cId="3747772163" sldId="374"/>
            <ac:spMk id="37" creationId="{60958FD3-A446-3F60-4EE8-1D17C008C832}"/>
          </ac:spMkLst>
        </pc:spChg>
        <pc:grpChg chg="add mod">
          <ac:chgData name="Nadine Guingand" userId="0adc250a-9a92-426f-befb-57b199151797" providerId="ADAL" clId="{DD007A44-BD84-4DD0-95A1-22567DAA0BDE}" dt="2024-08-13T14:45:05.710" v="9918" actId="1076"/>
          <ac:grpSpMkLst>
            <pc:docMk/>
            <pc:sldMk cId="3747772163" sldId="374"/>
            <ac:grpSpMk id="22" creationId="{E1526789-C4DF-D8FC-4CC9-761480076CDB}"/>
          </ac:grpSpMkLst>
        </pc:grpChg>
        <pc:grpChg chg="del">
          <ac:chgData name="Nadine Guingand" userId="0adc250a-9a92-426f-befb-57b199151797" providerId="ADAL" clId="{DD007A44-BD84-4DD0-95A1-22567DAA0BDE}" dt="2024-08-13T14:20:23.454" v="9606" actId="478"/>
          <ac:grpSpMkLst>
            <pc:docMk/>
            <pc:sldMk cId="3747772163" sldId="374"/>
            <ac:grpSpMk id="33" creationId="{FDC92F10-64E9-20D6-F311-3FCB2E6CAEFB}"/>
          </ac:grpSpMkLst>
        </pc:grpChg>
        <pc:picChg chg="add mod">
          <ac:chgData name="Nadine Guingand" userId="0adc250a-9a92-426f-befb-57b199151797" providerId="ADAL" clId="{DD007A44-BD84-4DD0-95A1-22567DAA0BDE}" dt="2024-08-13T14:38:29.258" v="9759" actId="1076"/>
          <ac:picMkLst>
            <pc:docMk/>
            <pc:sldMk cId="3747772163" sldId="374"/>
            <ac:picMk id="16" creationId="{6C75336E-D565-9BCC-BAD0-E2CF64E77229}"/>
          </ac:picMkLst>
        </pc:picChg>
        <pc:picChg chg="add mod">
          <ac:chgData name="Nadine Guingand" userId="0adc250a-9a92-426f-befb-57b199151797" providerId="ADAL" clId="{DD007A44-BD84-4DD0-95A1-22567DAA0BDE}" dt="2024-08-13T14:39:25.308" v="9772" actId="1038"/>
          <ac:picMkLst>
            <pc:docMk/>
            <pc:sldMk cId="3747772163" sldId="374"/>
            <ac:picMk id="18" creationId="{A47DC732-B4B5-E450-C850-E7BFD7C9F3E2}"/>
          </ac:picMkLst>
        </pc:picChg>
        <pc:picChg chg="add mod">
          <ac:chgData name="Nadine Guingand" userId="0adc250a-9a92-426f-befb-57b199151797" providerId="ADAL" clId="{DD007A44-BD84-4DD0-95A1-22567DAA0BDE}" dt="2024-08-13T14:45:00.368" v="9917" actId="164"/>
          <ac:picMkLst>
            <pc:docMk/>
            <pc:sldMk cId="3747772163" sldId="374"/>
            <ac:picMk id="20" creationId="{8C59772E-C568-02A5-2959-A985E13B89A9}"/>
          </ac:picMkLst>
        </pc:picChg>
      </pc:sldChg>
      <pc:sldChg chg="addSp delSp modSp add mod delAnim modAnim">
        <pc:chgData name="Nadine Guingand" userId="0adc250a-9a92-426f-befb-57b199151797" providerId="ADAL" clId="{DD007A44-BD84-4DD0-95A1-22567DAA0BDE}" dt="2024-08-14T12:19:32.857" v="10412" actId="1076"/>
        <pc:sldMkLst>
          <pc:docMk/>
          <pc:sldMk cId="2223831400" sldId="375"/>
        </pc:sldMkLst>
        <pc:spChg chg="mod">
          <ac:chgData name="Nadine Guingand" userId="0adc250a-9a92-426f-befb-57b199151797" providerId="ADAL" clId="{DD007A44-BD84-4DD0-95A1-22567DAA0BDE}" dt="2024-08-13T14:43:52.401" v="9886" actId="6549"/>
          <ac:spMkLst>
            <pc:docMk/>
            <pc:sldMk cId="2223831400" sldId="375"/>
            <ac:spMk id="2" creationId="{79949214-C005-E637-F337-08540F13FB06}"/>
          </ac:spMkLst>
        </pc:spChg>
        <pc:spChg chg="mod">
          <ac:chgData name="Nadine Guingand" userId="0adc250a-9a92-426f-befb-57b199151797" providerId="ADAL" clId="{DD007A44-BD84-4DD0-95A1-22567DAA0BDE}" dt="2024-08-14T12:19:30.453" v="10411" actId="20577"/>
          <ac:spMkLst>
            <pc:docMk/>
            <pc:sldMk cId="2223831400" sldId="375"/>
            <ac:spMk id="3" creationId="{7A8EB545-C956-4806-480D-91AB6ACA37CE}"/>
          </ac:spMkLst>
        </pc:spChg>
        <pc:spChg chg="mod">
          <ac:chgData name="Nadine Guingand" userId="0adc250a-9a92-426f-befb-57b199151797" providerId="ADAL" clId="{DD007A44-BD84-4DD0-95A1-22567DAA0BDE}" dt="2024-08-13T14:45:22.165" v="9926" actId="20577"/>
          <ac:spMkLst>
            <pc:docMk/>
            <pc:sldMk cId="2223831400" sldId="375"/>
            <ac:spMk id="11" creationId="{31D91B9A-F8AF-B60B-D16C-B5709C54A49E}"/>
          </ac:spMkLst>
        </pc:spChg>
        <pc:spChg chg="mod">
          <ac:chgData name="Nadine Guingand" userId="0adc250a-9a92-426f-befb-57b199151797" providerId="ADAL" clId="{DD007A44-BD84-4DD0-95A1-22567DAA0BDE}" dt="2024-08-13T14:52:00.760" v="9935" actId="20577"/>
          <ac:spMkLst>
            <pc:docMk/>
            <pc:sldMk cId="2223831400" sldId="375"/>
            <ac:spMk id="12" creationId="{9200063D-B819-A9B8-AAB6-DAB0C443B0C3}"/>
          </ac:spMkLst>
        </pc:spChg>
        <pc:spChg chg="mod">
          <ac:chgData name="Nadine Guingand" userId="0adc250a-9a92-426f-befb-57b199151797" providerId="ADAL" clId="{DD007A44-BD84-4DD0-95A1-22567DAA0BDE}" dt="2024-08-13T14:53:10.753" v="9986" actId="20577"/>
          <ac:spMkLst>
            <pc:docMk/>
            <pc:sldMk cId="2223831400" sldId="375"/>
            <ac:spMk id="13" creationId="{CE430A7C-0D56-E7DC-F22C-E418965815DC}"/>
          </ac:spMkLst>
        </pc:spChg>
        <pc:spChg chg="mod">
          <ac:chgData name="Nadine Guingand" userId="0adc250a-9a92-426f-befb-57b199151797" providerId="ADAL" clId="{DD007A44-BD84-4DD0-95A1-22567DAA0BDE}" dt="2024-08-13T14:52:35.141" v="9959" actId="6549"/>
          <ac:spMkLst>
            <pc:docMk/>
            <pc:sldMk cId="2223831400" sldId="375"/>
            <ac:spMk id="14" creationId="{D0A1EDBB-F150-EF5D-69DF-228DC47C4B86}"/>
          </ac:spMkLst>
        </pc:spChg>
        <pc:spChg chg="add mod">
          <ac:chgData name="Nadine Guingand" userId="0adc250a-9a92-426f-befb-57b199151797" providerId="ADAL" clId="{DD007A44-BD84-4DD0-95A1-22567DAA0BDE}" dt="2024-08-14T12:19:32.857" v="10412" actId="1076"/>
          <ac:spMkLst>
            <pc:docMk/>
            <pc:sldMk cId="2223831400" sldId="375"/>
            <ac:spMk id="15" creationId="{4E277BC3-BE57-F16E-474B-2B4EA88C75E1}"/>
          </ac:spMkLst>
        </pc:spChg>
        <pc:spChg chg="del">
          <ac:chgData name="Nadine Guingand" userId="0adc250a-9a92-426f-befb-57b199151797" providerId="ADAL" clId="{DD007A44-BD84-4DD0-95A1-22567DAA0BDE}" dt="2024-08-13T14:55:14.016" v="10165" actId="478"/>
          <ac:spMkLst>
            <pc:docMk/>
            <pc:sldMk cId="2223831400" sldId="375"/>
            <ac:spMk id="19" creationId="{DDD8758D-0C0E-5663-C1BD-23AB34B66B0D}"/>
          </ac:spMkLst>
        </pc:spChg>
        <pc:spChg chg="mod">
          <ac:chgData name="Nadine Guingand" userId="0adc250a-9a92-426f-befb-57b199151797" providerId="ADAL" clId="{DD007A44-BD84-4DD0-95A1-22567DAA0BDE}" dt="2024-08-14T09:55:21.418" v="10257" actId="1076"/>
          <ac:spMkLst>
            <pc:docMk/>
            <pc:sldMk cId="2223831400" sldId="375"/>
            <ac:spMk id="28" creationId="{6F30F09D-8F8E-206C-205B-F940600B6137}"/>
          </ac:spMkLst>
        </pc:spChg>
        <pc:spChg chg="mod">
          <ac:chgData name="Nadine Guingand" userId="0adc250a-9a92-426f-befb-57b199151797" providerId="ADAL" clId="{DD007A44-BD84-4DD0-95A1-22567DAA0BDE}" dt="2024-08-13T14:51:49.035" v="9932" actId="20577"/>
          <ac:spMkLst>
            <pc:docMk/>
            <pc:sldMk cId="2223831400" sldId="375"/>
            <ac:spMk id="32" creationId="{B8B20DA9-D451-9E38-0B09-C96E99526DE7}"/>
          </ac:spMkLst>
        </pc:spChg>
        <pc:spChg chg="mod">
          <ac:chgData name="Nadine Guingand" userId="0adc250a-9a92-426f-befb-57b199151797" providerId="ADAL" clId="{DD007A44-BD84-4DD0-95A1-22567DAA0BDE}" dt="2024-08-13T14:55:11.138" v="10164" actId="1076"/>
          <ac:spMkLst>
            <pc:docMk/>
            <pc:sldMk cId="2223831400" sldId="375"/>
            <ac:spMk id="34" creationId="{99239B52-2CB5-144F-AA6B-784B451168B1}"/>
          </ac:spMkLst>
        </pc:spChg>
        <pc:spChg chg="mod">
          <ac:chgData name="Nadine Guingand" userId="0adc250a-9a92-426f-befb-57b199151797" providerId="ADAL" clId="{DD007A44-BD84-4DD0-95A1-22567DAA0BDE}" dt="2024-08-13T14:52:54.478" v="9971" actId="20577"/>
          <ac:spMkLst>
            <pc:docMk/>
            <pc:sldMk cId="2223831400" sldId="375"/>
            <ac:spMk id="36" creationId="{D7FC5BFF-5978-7777-F324-33A56BEA85BE}"/>
          </ac:spMkLst>
        </pc:spChg>
        <pc:spChg chg="mod">
          <ac:chgData name="Nadine Guingand" userId="0adc250a-9a92-426f-befb-57b199151797" providerId="ADAL" clId="{DD007A44-BD84-4DD0-95A1-22567DAA0BDE}" dt="2024-08-13T14:52:28.582" v="9957" actId="6549"/>
          <ac:spMkLst>
            <pc:docMk/>
            <pc:sldMk cId="2223831400" sldId="375"/>
            <ac:spMk id="37" creationId="{60958FD3-A446-3F60-4EE8-1D17C008C832}"/>
          </ac:spMkLst>
        </pc:spChg>
        <pc:grpChg chg="add mod">
          <ac:chgData name="Nadine Guingand" userId="0adc250a-9a92-426f-befb-57b199151797" providerId="ADAL" clId="{DD007A44-BD84-4DD0-95A1-22567DAA0BDE}" dt="2024-08-13T14:45:14.357" v="9919"/>
          <ac:grpSpMkLst>
            <pc:docMk/>
            <pc:sldMk cId="2223831400" sldId="375"/>
            <ac:grpSpMk id="6" creationId="{64B6F814-5E7E-AAD9-FEAA-95ABA1CDD79E}"/>
          </ac:grpSpMkLst>
        </pc:grpChg>
        <pc:picChg chg="mod">
          <ac:chgData name="Nadine Guingand" userId="0adc250a-9a92-426f-befb-57b199151797" providerId="ADAL" clId="{DD007A44-BD84-4DD0-95A1-22567DAA0BDE}" dt="2024-08-13T14:45:14.357" v="9919"/>
          <ac:picMkLst>
            <pc:docMk/>
            <pc:sldMk cId="2223831400" sldId="375"/>
            <ac:picMk id="7" creationId="{AE985D70-A2AE-7755-6635-42C08C3D76E6}"/>
          </ac:picMkLst>
        </pc:picChg>
      </pc:sldChg>
      <pc:sldChg chg="addSp delSp modSp add mod delAnim modAnim">
        <pc:chgData name="Nadine Guingand" userId="0adc250a-9a92-426f-befb-57b199151797" providerId="ADAL" clId="{DD007A44-BD84-4DD0-95A1-22567DAA0BDE}" dt="2024-08-22T14:22:14.784" v="13473" actId="403"/>
        <pc:sldMkLst>
          <pc:docMk/>
          <pc:sldMk cId="2033916524" sldId="376"/>
        </pc:sldMkLst>
        <pc:spChg chg="add mod">
          <ac:chgData name="Nadine Guingand" userId="0adc250a-9a92-426f-befb-57b199151797" providerId="ADAL" clId="{DD007A44-BD84-4DD0-95A1-22567DAA0BDE}" dt="2024-08-14T12:35:42.467" v="10787" actId="1076"/>
          <ac:spMkLst>
            <pc:docMk/>
            <pc:sldMk cId="2033916524" sldId="376"/>
            <ac:spMk id="3" creationId="{847C10D8-F8D7-80FF-3054-C174BF8D1F78}"/>
          </ac:spMkLst>
        </pc:spChg>
        <pc:spChg chg="del">
          <ac:chgData name="Nadine Guingand" userId="0adc250a-9a92-426f-befb-57b199151797" providerId="ADAL" clId="{DD007A44-BD84-4DD0-95A1-22567DAA0BDE}" dt="2024-08-14T12:35:06.077" v="10784" actId="478"/>
          <ac:spMkLst>
            <pc:docMk/>
            <pc:sldMk cId="2033916524" sldId="376"/>
            <ac:spMk id="39" creationId="{9899E3DC-310B-A2D7-7E4F-50C9D2B8E377}"/>
          </ac:spMkLst>
        </pc:spChg>
        <pc:spChg chg="mod">
          <ac:chgData name="Nadine Guingand" userId="0adc250a-9a92-426f-befb-57b199151797" providerId="ADAL" clId="{DD007A44-BD84-4DD0-95A1-22567DAA0BDE}" dt="2024-08-14T12:34:39.780" v="10782" actId="207"/>
          <ac:spMkLst>
            <pc:docMk/>
            <pc:sldMk cId="2033916524" sldId="376"/>
            <ac:spMk id="40" creationId="{BC2C4C18-42C5-DFE0-B0DD-83EABF4DFDA1}"/>
          </ac:spMkLst>
        </pc:spChg>
        <pc:spChg chg="mod">
          <ac:chgData name="Nadine Guingand" userId="0adc250a-9a92-426f-befb-57b199151797" providerId="ADAL" clId="{DD007A44-BD84-4DD0-95A1-22567DAA0BDE}" dt="2024-08-14T12:34:46.268" v="10783" actId="207"/>
          <ac:spMkLst>
            <pc:docMk/>
            <pc:sldMk cId="2033916524" sldId="376"/>
            <ac:spMk id="43" creationId="{7BFADCC9-B0AE-B841-AD33-29CB43123011}"/>
          </ac:spMkLst>
        </pc:spChg>
        <pc:spChg chg="mod">
          <ac:chgData name="Nadine Guingand" userId="0adc250a-9a92-426f-befb-57b199151797" providerId="ADAL" clId="{DD007A44-BD84-4DD0-95A1-22567DAA0BDE}" dt="2024-08-22T14:22:14.784" v="13473" actId="403"/>
          <ac:spMkLst>
            <pc:docMk/>
            <pc:sldMk cId="2033916524" sldId="376"/>
            <ac:spMk id="47" creationId="{823BEED8-B035-CC45-E005-9E78D8C78D3B}"/>
          </ac:spMkLst>
        </pc:spChg>
        <pc:picChg chg="mod">
          <ac:chgData name="Nadine Guingand" userId="0adc250a-9a92-426f-befb-57b199151797" providerId="ADAL" clId="{DD007A44-BD84-4DD0-95A1-22567DAA0BDE}" dt="2024-08-14T12:34:07.694" v="10781" actId="29295"/>
          <ac:picMkLst>
            <pc:docMk/>
            <pc:sldMk cId="2033916524" sldId="376"/>
            <ac:picMk id="10" creationId="{9E296428-2F08-DA90-87E5-4A1C8A8699A5}"/>
          </ac:picMkLst>
        </pc:picChg>
      </pc:sldChg>
      <pc:sldChg chg="addSp delSp modSp add mod ord modAnim">
        <pc:chgData name="Nadine Guingand" userId="0adc250a-9a92-426f-befb-57b199151797" providerId="ADAL" clId="{DD007A44-BD84-4DD0-95A1-22567DAA0BDE}" dt="2024-08-14T12:39:27.346" v="10863" actId="313"/>
        <pc:sldMkLst>
          <pc:docMk/>
          <pc:sldMk cId="1643927810" sldId="377"/>
        </pc:sldMkLst>
        <pc:spChg chg="add mod">
          <ac:chgData name="Nadine Guingand" userId="0adc250a-9a92-426f-befb-57b199151797" providerId="ADAL" clId="{DD007A44-BD84-4DD0-95A1-22567DAA0BDE}" dt="2024-08-14T12:38:43.885" v="10814" actId="1076"/>
          <ac:spMkLst>
            <pc:docMk/>
            <pc:sldMk cId="1643927810" sldId="377"/>
            <ac:spMk id="3" creationId="{20E98A6A-099E-E9EC-F68D-C9F83F45AB1B}"/>
          </ac:spMkLst>
        </pc:spChg>
        <pc:spChg chg="add mod">
          <ac:chgData name="Nadine Guingand" userId="0adc250a-9a92-426f-befb-57b199151797" providerId="ADAL" clId="{DD007A44-BD84-4DD0-95A1-22567DAA0BDE}" dt="2024-08-14T12:39:27.346" v="10863" actId="313"/>
          <ac:spMkLst>
            <pc:docMk/>
            <pc:sldMk cId="1643927810" sldId="377"/>
            <ac:spMk id="6" creationId="{4249C220-67AD-513D-A0B5-C093BF0CB82F}"/>
          </ac:spMkLst>
        </pc:spChg>
        <pc:spChg chg="del">
          <ac:chgData name="Nadine Guingand" userId="0adc250a-9a92-426f-befb-57b199151797" providerId="ADAL" clId="{DD007A44-BD84-4DD0-95A1-22567DAA0BDE}" dt="2024-08-14T12:37:22.119" v="10805" actId="478"/>
          <ac:spMkLst>
            <pc:docMk/>
            <pc:sldMk cId="1643927810" sldId="377"/>
            <ac:spMk id="39" creationId="{9899E3DC-310B-A2D7-7E4F-50C9D2B8E377}"/>
          </ac:spMkLst>
        </pc:spChg>
        <pc:spChg chg="mod">
          <ac:chgData name="Nadine Guingand" userId="0adc250a-9a92-426f-befb-57b199151797" providerId="ADAL" clId="{DD007A44-BD84-4DD0-95A1-22567DAA0BDE}" dt="2024-08-14T12:37:45.343" v="10807" actId="207"/>
          <ac:spMkLst>
            <pc:docMk/>
            <pc:sldMk cId="1643927810" sldId="377"/>
            <ac:spMk id="41" creationId="{6491C9EC-1702-6AC2-C06B-2DFB52D53AAA}"/>
          </ac:spMkLst>
        </pc:spChg>
        <pc:spChg chg="mod">
          <ac:chgData name="Nadine Guingand" userId="0adc250a-9a92-426f-befb-57b199151797" providerId="ADAL" clId="{DD007A44-BD84-4DD0-95A1-22567DAA0BDE}" dt="2024-08-14T12:37:45.343" v="10807" actId="207"/>
          <ac:spMkLst>
            <pc:docMk/>
            <pc:sldMk cId="1643927810" sldId="377"/>
            <ac:spMk id="44" creationId="{AA064242-43BD-C54B-AE04-85B3FFE80FB2}"/>
          </ac:spMkLst>
        </pc:spChg>
        <pc:picChg chg="mod">
          <ac:chgData name="Nadine Guingand" userId="0adc250a-9a92-426f-befb-57b199151797" providerId="ADAL" clId="{DD007A44-BD84-4DD0-95A1-22567DAA0BDE}" dt="2024-08-14T12:37:38.469" v="10806" actId="29295"/>
          <ac:picMkLst>
            <pc:docMk/>
            <pc:sldMk cId="1643927810" sldId="377"/>
            <ac:picMk id="9" creationId="{2836578C-3E12-F5D7-AFC0-49F47FEC8CB2}"/>
          </ac:picMkLst>
        </pc:picChg>
      </pc:sldChg>
      <pc:sldChg chg="addSp delSp modSp add mod ord modAnim">
        <pc:chgData name="Nadine Guingand" userId="0adc250a-9a92-426f-befb-57b199151797" providerId="ADAL" clId="{DD007A44-BD84-4DD0-95A1-22567DAA0BDE}" dt="2024-08-26T08:24:41.476" v="15361"/>
        <pc:sldMkLst>
          <pc:docMk/>
          <pc:sldMk cId="1937069535" sldId="378"/>
        </pc:sldMkLst>
        <pc:spChg chg="mod">
          <ac:chgData name="Nadine Guingand" userId="0adc250a-9a92-426f-befb-57b199151797" providerId="ADAL" clId="{DD007A44-BD84-4DD0-95A1-22567DAA0BDE}" dt="2024-08-14T13:22:51.507" v="11504" actId="58"/>
          <ac:spMkLst>
            <pc:docMk/>
            <pc:sldMk cId="1937069535" sldId="378"/>
            <ac:spMk id="2" creationId="{79949214-C005-E637-F337-08540F13FB06}"/>
          </ac:spMkLst>
        </pc:spChg>
        <pc:spChg chg="add mod">
          <ac:chgData name="Nadine Guingand" userId="0adc250a-9a92-426f-befb-57b199151797" providerId="ADAL" clId="{DD007A44-BD84-4DD0-95A1-22567DAA0BDE}" dt="2024-08-26T08:23:53.581" v="15358" actId="20577"/>
          <ac:spMkLst>
            <pc:docMk/>
            <pc:sldMk cId="1937069535" sldId="378"/>
            <ac:spMk id="3" creationId="{99A0403D-DDD4-DDDB-9470-0DB249008A53}"/>
          </ac:spMkLst>
        </pc:spChg>
        <pc:spChg chg="add del mod">
          <ac:chgData name="Nadine Guingand" userId="0adc250a-9a92-426f-befb-57b199151797" providerId="ADAL" clId="{DD007A44-BD84-4DD0-95A1-22567DAA0BDE}" dt="2024-08-14T13:37:34.946" v="11612" actId="478"/>
          <ac:spMkLst>
            <pc:docMk/>
            <pc:sldMk cId="1937069535" sldId="378"/>
            <ac:spMk id="6" creationId="{16223470-E5CB-EB0F-502E-DBCBE4D36D8C}"/>
          </ac:spMkLst>
        </pc:spChg>
        <pc:spChg chg="mod">
          <ac:chgData name="Nadine Guingand" userId="0adc250a-9a92-426f-befb-57b199151797" providerId="ADAL" clId="{DD007A44-BD84-4DD0-95A1-22567DAA0BDE}" dt="2024-08-14T13:22:59.333" v="11509" actId="58"/>
          <ac:spMkLst>
            <pc:docMk/>
            <pc:sldMk cId="1937069535" sldId="378"/>
            <ac:spMk id="28" creationId="{6F30F09D-8F8E-206C-205B-F940600B6137}"/>
          </ac:spMkLst>
        </pc:spChg>
        <pc:spChg chg="mod">
          <ac:chgData name="Nadine Guingand" userId="0adc250a-9a92-426f-befb-57b199151797" providerId="ADAL" clId="{DD007A44-BD84-4DD0-95A1-22567DAA0BDE}" dt="2024-08-14T13:20:37.220" v="11434" actId="20577"/>
          <ac:spMkLst>
            <pc:docMk/>
            <pc:sldMk cId="1937069535" sldId="378"/>
            <ac:spMk id="38" creationId="{596A26F5-C6CC-82F8-9DA0-611678D2E6FA}"/>
          </ac:spMkLst>
        </pc:spChg>
        <pc:spChg chg="mod">
          <ac:chgData name="Nadine Guingand" userId="0adc250a-9a92-426f-befb-57b199151797" providerId="ADAL" clId="{DD007A44-BD84-4DD0-95A1-22567DAA0BDE}" dt="2024-08-14T13:35:11.533" v="11572" actId="1076"/>
          <ac:spMkLst>
            <pc:docMk/>
            <pc:sldMk cId="1937069535" sldId="378"/>
            <ac:spMk id="39" creationId="{9899E3DC-310B-A2D7-7E4F-50C9D2B8E377}"/>
          </ac:spMkLst>
        </pc:spChg>
        <pc:spChg chg="mod">
          <ac:chgData name="Nadine Guingand" userId="0adc250a-9a92-426f-befb-57b199151797" providerId="ADAL" clId="{DD007A44-BD84-4DD0-95A1-22567DAA0BDE}" dt="2024-08-14T13:21:07.007" v="11460" actId="6549"/>
          <ac:spMkLst>
            <pc:docMk/>
            <pc:sldMk cId="1937069535" sldId="378"/>
            <ac:spMk id="40" creationId="{BC2C4C18-42C5-DFE0-B0DD-83EABF4DFDA1}"/>
          </ac:spMkLst>
        </pc:spChg>
        <pc:spChg chg="mod">
          <ac:chgData name="Nadine Guingand" userId="0adc250a-9a92-426f-befb-57b199151797" providerId="ADAL" clId="{DD007A44-BD84-4DD0-95A1-22567DAA0BDE}" dt="2024-08-14T13:21:03.056" v="11458" actId="6549"/>
          <ac:spMkLst>
            <pc:docMk/>
            <pc:sldMk cId="1937069535" sldId="378"/>
            <ac:spMk id="41" creationId="{6491C9EC-1702-6AC2-C06B-2DFB52D53AAA}"/>
          </ac:spMkLst>
        </pc:spChg>
        <pc:spChg chg="mod">
          <ac:chgData name="Nadine Guingand" userId="0adc250a-9a92-426f-befb-57b199151797" providerId="ADAL" clId="{DD007A44-BD84-4DD0-95A1-22567DAA0BDE}" dt="2024-08-14T13:21:42.530" v="11471" actId="20577"/>
          <ac:spMkLst>
            <pc:docMk/>
            <pc:sldMk cId="1937069535" sldId="378"/>
            <ac:spMk id="42" creationId="{30CA67CC-3373-3548-D917-D0A4BEBBB653}"/>
          </ac:spMkLst>
        </pc:spChg>
        <pc:spChg chg="mod">
          <ac:chgData name="Nadine Guingand" userId="0adc250a-9a92-426f-befb-57b199151797" providerId="ADAL" clId="{DD007A44-BD84-4DD0-95A1-22567DAA0BDE}" dt="2024-08-14T13:22:07.542" v="11487" actId="20577"/>
          <ac:spMkLst>
            <pc:docMk/>
            <pc:sldMk cId="1937069535" sldId="378"/>
            <ac:spMk id="43" creationId="{7BFADCC9-B0AE-B841-AD33-29CB43123011}"/>
          </ac:spMkLst>
        </pc:spChg>
        <pc:spChg chg="mod">
          <ac:chgData name="Nadine Guingand" userId="0adc250a-9a92-426f-befb-57b199151797" providerId="ADAL" clId="{DD007A44-BD84-4DD0-95A1-22567DAA0BDE}" dt="2024-08-14T13:21:55.540" v="11479" actId="20577"/>
          <ac:spMkLst>
            <pc:docMk/>
            <pc:sldMk cId="1937069535" sldId="378"/>
            <ac:spMk id="44" creationId="{AA064242-43BD-C54B-AE04-85B3FFE80FB2}"/>
          </ac:spMkLst>
        </pc:spChg>
      </pc:sldChg>
      <pc:sldChg chg="modSp add mod ord modAnim">
        <pc:chgData name="Nadine Guingand" userId="0adc250a-9a92-426f-befb-57b199151797" providerId="ADAL" clId="{DD007A44-BD84-4DD0-95A1-22567DAA0BDE}" dt="2024-08-22T08:07:06.445" v="13336" actId="57"/>
        <pc:sldMkLst>
          <pc:docMk/>
          <pc:sldMk cId="1105579445" sldId="379"/>
        </pc:sldMkLst>
        <pc:spChg chg="mod">
          <ac:chgData name="Nadine Guingand" userId="0adc250a-9a92-426f-befb-57b199151797" providerId="ADAL" clId="{DD007A44-BD84-4DD0-95A1-22567DAA0BDE}" dt="2024-08-14T13:22:30.795" v="11494" actId="20577"/>
          <ac:spMkLst>
            <pc:docMk/>
            <pc:sldMk cId="1105579445" sldId="379"/>
            <ac:spMk id="2" creationId="{79949214-C005-E637-F337-08540F13FB06}"/>
          </ac:spMkLst>
        </pc:spChg>
        <pc:spChg chg="mod">
          <ac:chgData name="Nadine Guingand" userId="0adc250a-9a92-426f-befb-57b199151797" providerId="ADAL" clId="{DD007A44-BD84-4DD0-95A1-22567DAA0BDE}" dt="2024-08-22T08:06:58.561" v="13334" actId="57"/>
          <ac:spMkLst>
            <pc:docMk/>
            <pc:sldMk cId="1105579445" sldId="379"/>
            <ac:spMk id="6" creationId="{16223470-E5CB-EB0F-502E-DBCBE4D36D8C}"/>
          </ac:spMkLst>
        </pc:spChg>
        <pc:spChg chg="mod">
          <ac:chgData name="Nadine Guingand" userId="0adc250a-9a92-426f-befb-57b199151797" providerId="ADAL" clId="{DD007A44-BD84-4DD0-95A1-22567DAA0BDE}" dt="2024-08-14T13:22:39.273" v="11499" actId="58"/>
          <ac:spMkLst>
            <pc:docMk/>
            <pc:sldMk cId="1105579445" sldId="379"/>
            <ac:spMk id="28" creationId="{6F30F09D-8F8E-206C-205B-F940600B6137}"/>
          </ac:spMkLst>
        </pc:spChg>
        <pc:spChg chg="mod">
          <ac:chgData name="Nadine Guingand" userId="0adc250a-9a92-426f-befb-57b199151797" providerId="ADAL" clId="{DD007A44-BD84-4DD0-95A1-22567DAA0BDE}" dt="2024-08-22T08:07:06.445" v="13336" actId="57"/>
          <ac:spMkLst>
            <pc:docMk/>
            <pc:sldMk cId="1105579445" sldId="379"/>
            <ac:spMk id="39" creationId="{9899E3DC-310B-A2D7-7E4F-50C9D2B8E377}"/>
          </ac:spMkLst>
        </pc:spChg>
      </pc:sldChg>
      <pc:sldChg chg="modSp add mod">
        <pc:chgData name="Nadine Guingand" userId="0adc250a-9a92-426f-befb-57b199151797" providerId="ADAL" clId="{DD007A44-BD84-4DD0-95A1-22567DAA0BDE}" dt="2024-08-14T15:26:11.887" v="12041" actId="20577"/>
        <pc:sldMkLst>
          <pc:docMk/>
          <pc:sldMk cId="3477097936" sldId="380"/>
        </pc:sldMkLst>
        <pc:spChg chg="mod">
          <ac:chgData name="Nadine Guingand" userId="0adc250a-9a92-426f-befb-57b199151797" providerId="ADAL" clId="{DD007A44-BD84-4DD0-95A1-22567DAA0BDE}" dt="2024-08-14T13:37:50.733" v="11618" actId="6549"/>
          <ac:spMkLst>
            <pc:docMk/>
            <pc:sldMk cId="3477097936" sldId="380"/>
            <ac:spMk id="2" creationId="{79949214-C005-E637-F337-08540F13FB06}"/>
          </ac:spMkLst>
        </pc:spChg>
        <pc:spChg chg="mod">
          <ac:chgData name="Nadine Guingand" userId="0adc250a-9a92-426f-befb-57b199151797" providerId="ADAL" clId="{DD007A44-BD84-4DD0-95A1-22567DAA0BDE}" dt="2024-08-14T13:38:02.401" v="11624" actId="58"/>
          <ac:spMkLst>
            <pc:docMk/>
            <pc:sldMk cId="3477097936" sldId="380"/>
            <ac:spMk id="28" creationId="{6F30F09D-8F8E-206C-205B-F940600B6137}"/>
          </ac:spMkLst>
        </pc:spChg>
        <pc:spChg chg="mod">
          <ac:chgData name="Nadine Guingand" userId="0adc250a-9a92-426f-befb-57b199151797" providerId="ADAL" clId="{DD007A44-BD84-4DD0-95A1-22567DAA0BDE}" dt="2024-08-14T15:19:35.111" v="11997" actId="6549"/>
          <ac:spMkLst>
            <pc:docMk/>
            <pc:sldMk cId="3477097936" sldId="380"/>
            <ac:spMk id="38" creationId="{596A26F5-C6CC-82F8-9DA0-611678D2E6FA}"/>
          </ac:spMkLst>
        </pc:spChg>
        <pc:spChg chg="mod">
          <ac:chgData name="Nadine Guingand" userId="0adc250a-9a92-426f-befb-57b199151797" providerId="ADAL" clId="{DD007A44-BD84-4DD0-95A1-22567DAA0BDE}" dt="2024-08-14T15:26:11.887" v="12041" actId="20577"/>
          <ac:spMkLst>
            <pc:docMk/>
            <pc:sldMk cId="3477097936" sldId="380"/>
            <ac:spMk id="39" creationId="{9899E3DC-310B-A2D7-7E4F-50C9D2B8E377}"/>
          </ac:spMkLst>
        </pc:spChg>
        <pc:spChg chg="mod">
          <ac:chgData name="Nadine Guingand" userId="0adc250a-9a92-426f-befb-57b199151797" providerId="ADAL" clId="{DD007A44-BD84-4DD0-95A1-22567DAA0BDE}" dt="2024-08-14T15:25:13.867" v="12008" actId="6549"/>
          <ac:spMkLst>
            <pc:docMk/>
            <pc:sldMk cId="3477097936" sldId="380"/>
            <ac:spMk id="40" creationId="{BC2C4C18-42C5-DFE0-B0DD-83EABF4DFDA1}"/>
          </ac:spMkLst>
        </pc:spChg>
        <pc:spChg chg="mod">
          <ac:chgData name="Nadine Guingand" userId="0adc250a-9a92-426f-befb-57b199151797" providerId="ADAL" clId="{DD007A44-BD84-4DD0-95A1-22567DAA0BDE}" dt="2024-08-14T15:24:55.929" v="12000" actId="20577"/>
          <ac:spMkLst>
            <pc:docMk/>
            <pc:sldMk cId="3477097936" sldId="380"/>
            <ac:spMk id="41" creationId="{6491C9EC-1702-6AC2-C06B-2DFB52D53AAA}"/>
          </ac:spMkLst>
        </pc:spChg>
        <pc:spChg chg="mod">
          <ac:chgData name="Nadine Guingand" userId="0adc250a-9a92-426f-befb-57b199151797" providerId="ADAL" clId="{DD007A44-BD84-4DD0-95A1-22567DAA0BDE}" dt="2024-08-14T15:25:29.263" v="12018" actId="6549"/>
          <ac:spMkLst>
            <pc:docMk/>
            <pc:sldMk cId="3477097936" sldId="380"/>
            <ac:spMk id="42" creationId="{30CA67CC-3373-3548-D917-D0A4BEBBB653}"/>
          </ac:spMkLst>
        </pc:spChg>
        <pc:spChg chg="mod">
          <ac:chgData name="Nadine Guingand" userId="0adc250a-9a92-426f-befb-57b199151797" providerId="ADAL" clId="{DD007A44-BD84-4DD0-95A1-22567DAA0BDE}" dt="2024-08-14T15:26:03.522" v="12040" actId="6549"/>
          <ac:spMkLst>
            <pc:docMk/>
            <pc:sldMk cId="3477097936" sldId="380"/>
            <ac:spMk id="43" creationId="{7BFADCC9-B0AE-B841-AD33-29CB43123011}"/>
          </ac:spMkLst>
        </pc:spChg>
        <pc:spChg chg="mod">
          <ac:chgData name="Nadine Guingand" userId="0adc250a-9a92-426f-befb-57b199151797" providerId="ADAL" clId="{DD007A44-BD84-4DD0-95A1-22567DAA0BDE}" dt="2024-08-14T15:25:50.389" v="12030" actId="6549"/>
          <ac:spMkLst>
            <pc:docMk/>
            <pc:sldMk cId="3477097936" sldId="380"/>
            <ac:spMk id="44" creationId="{AA064242-43BD-C54B-AE04-85B3FFE80FB2}"/>
          </ac:spMkLst>
        </pc:spChg>
      </pc:sldChg>
      <pc:sldChg chg="add del">
        <pc:chgData name="Nadine Guingand" userId="0adc250a-9a92-426f-befb-57b199151797" providerId="ADAL" clId="{DD007A44-BD84-4DD0-95A1-22567DAA0BDE}" dt="2024-08-22T14:23:39.833" v="13477" actId="47"/>
        <pc:sldMkLst>
          <pc:docMk/>
          <pc:sldMk cId="1368242850" sldId="381"/>
        </pc:sldMkLst>
      </pc:sldChg>
      <pc:sldChg chg="addSp delSp modSp add mod addAnim delAnim modAnim">
        <pc:chgData name="Nadine Guingand" userId="0adc250a-9a92-426f-befb-57b199151797" providerId="ADAL" clId="{DD007A44-BD84-4DD0-95A1-22567DAA0BDE}" dt="2024-08-22T14:22:25.290" v="13474" actId="403"/>
        <pc:sldMkLst>
          <pc:docMk/>
          <pc:sldMk cId="2681079462" sldId="382"/>
        </pc:sldMkLst>
        <pc:spChg chg="add mod">
          <ac:chgData name="Nadine Guingand" userId="0adc250a-9a92-426f-befb-57b199151797" providerId="ADAL" clId="{DD007A44-BD84-4DD0-95A1-22567DAA0BDE}" dt="2024-08-14T15:47:21.299" v="12046" actId="1076"/>
          <ac:spMkLst>
            <pc:docMk/>
            <pc:sldMk cId="2681079462" sldId="382"/>
            <ac:spMk id="3" creationId="{BBE7C3F0-133D-E3C3-0CCC-A5C7ED3F6667}"/>
          </ac:spMkLst>
        </pc:spChg>
        <pc:spChg chg="mod">
          <ac:chgData name="Nadine Guingand" userId="0adc250a-9a92-426f-befb-57b199151797" providerId="ADAL" clId="{DD007A44-BD84-4DD0-95A1-22567DAA0BDE}" dt="2024-08-14T15:49:28.954" v="12058" actId="6549"/>
          <ac:spMkLst>
            <pc:docMk/>
            <pc:sldMk cId="2681079462" sldId="382"/>
            <ac:spMk id="38" creationId="{596A26F5-C6CC-82F8-9DA0-611678D2E6FA}"/>
          </ac:spMkLst>
        </pc:spChg>
        <pc:spChg chg="add del mod">
          <ac:chgData name="Nadine Guingand" userId="0adc250a-9a92-426f-befb-57b199151797" providerId="ADAL" clId="{DD007A44-BD84-4DD0-95A1-22567DAA0BDE}" dt="2024-08-22T14:22:25.290" v="13474" actId="403"/>
          <ac:spMkLst>
            <pc:docMk/>
            <pc:sldMk cId="2681079462" sldId="382"/>
            <ac:spMk id="39" creationId="{9899E3DC-310B-A2D7-7E4F-50C9D2B8E377}"/>
          </ac:spMkLst>
        </pc:spChg>
        <pc:spChg chg="mod">
          <ac:chgData name="Nadine Guingand" userId="0adc250a-9a92-426f-befb-57b199151797" providerId="ADAL" clId="{DD007A44-BD84-4DD0-95A1-22567DAA0BDE}" dt="2024-08-14T15:46:58.323" v="12044" actId="207"/>
          <ac:spMkLst>
            <pc:docMk/>
            <pc:sldMk cId="2681079462" sldId="382"/>
            <ac:spMk id="40" creationId="{BC2C4C18-42C5-DFE0-B0DD-83EABF4DFDA1}"/>
          </ac:spMkLst>
        </pc:spChg>
        <pc:spChg chg="mod">
          <ac:chgData name="Nadine Guingand" userId="0adc250a-9a92-426f-befb-57b199151797" providerId="ADAL" clId="{DD007A44-BD84-4DD0-95A1-22567DAA0BDE}" dt="2024-08-14T15:46:58.323" v="12044" actId="207"/>
          <ac:spMkLst>
            <pc:docMk/>
            <pc:sldMk cId="2681079462" sldId="382"/>
            <ac:spMk id="43" creationId="{7BFADCC9-B0AE-B841-AD33-29CB43123011}"/>
          </ac:spMkLst>
        </pc:spChg>
        <pc:picChg chg="mod">
          <ac:chgData name="Nadine Guingand" userId="0adc250a-9a92-426f-befb-57b199151797" providerId="ADAL" clId="{DD007A44-BD84-4DD0-95A1-22567DAA0BDE}" dt="2024-08-14T15:46:53.254" v="12043" actId="29295"/>
          <ac:picMkLst>
            <pc:docMk/>
            <pc:sldMk cId="2681079462" sldId="382"/>
            <ac:picMk id="10" creationId="{9E296428-2F08-DA90-87E5-4A1C8A8699A5}"/>
          </ac:picMkLst>
        </pc:picChg>
      </pc:sldChg>
      <pc:sldChg chg="addSp delSp modSp add mod ord modAnim">
        <pc:chgData name="Nadine Guingand" userId="0adc250a-9a92-426f-befb-57b199151797" providerId="ADAL" clId="{DD007A44-BD84-4DD0-95A1-22567DAA0BDE}" dt="2024-08-22T14:22:37.671" v="13475" actId="403"/>
        <pc:sldMkLst>
          <pc:docMk/>
          <pc:sldMk cId="1993641670" sldId="383"/>
        </pc:sldMkLst>
        <pc:spChg chg="add mod">
          <ac:chgData name="Nadine Guingand" userId="0adc250a-9a92-426f-befb-57b199151797" providerId="ADAL" clId="{DD007A44-BD84-4DD0-95A1-22567DAA0BDE}" dt="2024-08-14T16:15:59.432" v="12127"/>
          <ac:spMkLst>
            <pc:docMk/>
            <pc:sldMk cId="1993641670" sldId="383"/>
            <ac:spMk id="3" creationId="{3F269E9D-1C6B-11EE-FD18-E00C4816B7A9}"/>
          </ac:spMkLst>
        </pc:spChg>
        <pc:spChg chg="add mod">
          <ac:chgData name="Nadine Guingand" userId="0adc250a-9a92-426f-befb-57b199151797" providerId="ADAL" clId="{DD007A44-BD84-4DD0-95A1-22567DAA0BDE}" dt="2024-08-22T14:22:37.671" v="13475" actId="403"/>
          <ac:spMkLst>
            <pc:docMk/>
            <pc:sldMk cId="1993641670" sldId="383"/>
            <ac:spMk id="6" creationId="{D5DD83C1-891C-116B-DFDC-93A70C56546C}"/>
          </ac:spMkLst>
        </pc:spChg>
        <pc:spChg chg="del mod">
          <ac:chgData name="Nadine Guingand" userId="0adc250a-9a92-426f-befb-57b199151797" providerId="ADAL" clId="{DD007A44-BD84-4DD0-95A1-22567DAA0BDE}" dt="2024-08-14T16:16:06.978" v="12129" actId="478"/>
          <ac:spMkLst>
            <pc:docMk/>
            <pc:sldMk cId="1993641670" sldId="383"/>
            <ac:spMk id="39" creationId="{9899E3DC-310B-A2D7-7E4F-50C9D2B8E377}"/>
          </ac:spMkLst>
        </pc:spChg>
        <pc:spChg chg="mod">
          <ac:chgData name="Nadine Guingand" userId="0adc250a-9a92-426f-befb-57b199151797" providerId="ADAL" clId="{DD007A44-BD84-4DD0-95A1-22567DAA0BDE}" dt="2024-08-14T16:15:33.640" v="12124" actId="207"/>
          <ac:spMkLst>
            <pc:docMk/>
            <pc:sldMk cId="1993641670" sldId="383"/>
            <ac:spMk id="41" creationId="{6491C9EC-1702-6AC2-C06B-2DFB52D53AAA}"/>
          </ac:spMkLst>
        </pc:spChg>
        <pc:spChg chg="mod">
          <ac:chgData name="Nadine Guingand" userId="0adc250a-9a92-426f-befb-57b199151797" providerId="ADAL" clId="{DD007A44-BD84-4DD0-95A1-22567DAA0BDE}" dt="2024-08-14T16:15:33.640" v="12124" actId="207"/>
          <ac:spMkLst>
            <pc:docMk/>
            <pc:sldMk cId="1993641670" sldId="383"/>
            <ac:spMk id="44" creationId="{AA064242-43BD-C54B-AE04-85B3FFE80FB2}"/>
          </ac:spMkLst>
        </pc:spChg>
        <pc:picChg chg="mod">
          <ac:chgData name="Nadine Guingand" userId="0adc250a-9a92-426f-befb-57b199151797" providerId="ADAL" clId="{DD007A44-BD84-4DD0-95A1-22567DAA0BDE}" dt="2024-08-14T16:15:29.048" v="12123" actId="29295"/>
          <ac:picMkLst>
            <pc:docMk/>
            <pc:sldMk cId="1993641670" sldId="383"/>
            <ac:picMk id="9" creationId="{2836578C-3E12-F5D7-AFC0-49F47FEC8CB2}"/>
          </ac:picMkLst>
        </pc:picChg>
      </pc:sldChg>
      <pc:sldChg chg="modSp add mod ord">
        <pc:chgData name="Nadine Guingand" userId="0adc250a-9a92-426f-befb-57b199151797" providerId="ADAL" clId="{DD007A44-BD84-4DD0-95A1-22567DAA0BDE}" dt="2024-08-14T16:19:40.841" v="12240" actId="113"/>
        <pc:sldMkLst>
          <pc:docMk/>
          <pc:sldMk cId="954529537" sldId="384"/>
        </pc:sldMkLst>
        <pc:spChg chg="mod">
          <ac:chgData name="Nadine Guingand" userId="0adc250a-9a92-426f-befb-57b199151797" providerId="ADAL" clId="{DD007A44-BD84-4DD0-95A1-22567DAA0BDE}" dt="2024-08-14T16:19:40.841" v="12240" actId="113"/>
          <ac:spMkLst>
            <pc:docMk/>
            <pc:sldMk cId="954529537" sldId="384"/>
            <ac:spMk id="39" creationId="{9899E3DC-310B-A2D7-7E4F-50C9D2B8E377}"/>
          </ac:spMkLst>
        </pc:spChg>
      </pc:sldChg>
      <pc:sldChg chg="addSp delSp modSp add mod delAnim modAnim">
        <pc:chgData name="Nadine Guingand" userId="0adc250a-9a92-426f-befb-57b199151797" providerId="ADAL" clId="{DD007A44-BD84-4DD0-95A1-22567DAA0BDE}" dt="2024-08-22T15:30:17.489" v="13813" actId="1076"/>
        <pc:sldMkLst>
          <pc:docMk/>
          <pc:sldMk cId="1669295220" sldId="385"/>
        </pc:sldMkLst>
        <pc:spChg chg="mod">
          <ac:chgData name="Nadine Guingand" userId="0adc250a-9a92-426f-befb-57b199151797" providerId="ADAL" clId="{DD007A44-BD84-4DD0-95A1-22567DAA0BDE}" dt="2024-08-14T17:04:33.750" v="12956" actId="164"/>
          <ac:spMkLst>
            <pc:docMk/>
            <pc:sldMk cId="1669295220" sldId="385"/>
            <ac:spMk id="11" creationId="{00810F46-EE42-1CBF-F579-A2CEEEF5AE23}"/>
          </ac:spMkLst>
        </pc:spChg>
        <pc:spChg chg="mod">
          <ac:chgData name="Nadine Guingand" userId="0adc250a-9a92-426f-befb-57b199151797" providerId="ADAL" clId="{DD007A44-BD84-4DD0-95A1-22567DAA0BDE}" dt="2024-08-14T17:04:33.750" v="12956" actId="164"/>
          <ac:spMkLst>
            <pc:docMk/>
            <pc:sldMk cId="1669295220" sldId="385"/>
            <ac:spMk id="15" creationId="{5B6CA1A2-978D-40F4-3DAC-779E375F1972}"/>
          </ac:spMkLst>
        </pc:spChg>
        <pc:spChg chg="mod">
          <ac:chgData name="Nadine Guingand" userId="0adc250a-9a92-426f-befb-57b199151797" providerId="ADAL" clId="{DD007A44-BD84-4DD0-95A1-22567DAA0BDE}" dt="2024-08-14T17:11:58.196" v="13031" actId="1076"/>
          <ac:spMkLst>
            <pc:docMk/>
            <pc:sldMk cId="1669295220" sldId="385"/>
            <ac:spMk id="50" creationId="{61A2D3E6-1B4E-4F47-F0A2-E29B195B4A84}"/>
          </ac:spMkLst>
        </pc:spChg>
        <pc:spChg chg="del">
          <ac:chgData name="Nadine Guingand" userId="0adc250a-9a92-426f-befb-57b199151797" providerId="ADAL" clId="{DD007A44-BD84-4DD0-95A1-22567DAA0BDE}" dt="2024-08-14T17:10:57.582" v="13025" actId="478"/>
          <ac:spMkLst>
            <pc:docMk/>
            <pc:sldMk cId="1669295220" sldId="385"/>
            <ac:spMk id="52" creationId="{BC1EAAAB-9CA6-EDB9-4519-1F5C5B2279D5}"/>
          </ac:spMkLst>
        </pc:spChg>
        <pc:grpChg chg="add mod">
          <ac:chgData name="Nadine Guingand" userId="0adc250a-9a92-426f-befb-57b199151797" providerId="ADAL" clId="{DD007A44-BD84-4DD0-95A1-22567DAA0BDE}" dt="2024-08-14T17:08:05.349" v="12959" actId="164"/>
          <ac:grpSpMkLst>
            <pc:docMk/>
            <pc:sldMk cId="1669295220" sldId="385"/>
            <ac:grpSpMk id="3" creationId="{7AD8F280-E938-2719-3432-97D3D598A021}"/>
          </ac:grpSpMkLst>
        </pc:grpChg>
        <pc:grpChg chg="add mod">
          <ac:chgData name="Nadine Guingand" userId="0adc250a-9a92-426f-befb-57b199151797" providerId="ADAL" clId="{DD007A44-BD84-4DD0-95A1-22567DAA0BDE}" dt="2024-08-22T15:30:17.489" v="13813" actId="1076"/>
          <ac:grpSpMkLst>
            <pc:docMk/>
            <pc:sldMk cId="1669295220" sldId="385"/>
            <ac:grpSpMk id="12" creationId="{932EA951-917F-E83D-F7C9-0EB3C8A460F0}"/>
          </ac:grpSpMkLst>
        </pc:grpChg>
        <pc:picChg chg="mod">
          <ac:chgData name="Nadine Guingand" userId="0adc250a-9a92-426f-befb-57b199151797" providerId="ADAL" clId="{DD007A44-BD84-4DD0-95A1-22567DAA0BDE}" dt="2024-08-14T17:08:05.349" v="12959" actId="164"/>
          <ac:picMkLst>
            <pc:docMk/>
            <pc:sldMk cId="1669295220" sldId="385"/>
            <ac:picMk id="13" creationId="{19DFF2F3-FA7C-D117-8FBE-C7893DA9493C}"/>
          </ac:picMkLst>
        </pc:picChg>
      </pc:sldChg>
      <pc:sldChg chg="new del">
        <pc:chgData name="Nadine Guingand" userId="0adc250a-9a92-426f-befb-57b199151797" providerId="ADAL" clId="{DD007A44-BD84-4DD0-95A1-22567DAA0BDE}" dt="2024-08-22T15:40:01.090" v="14150" actId="47"/>
        <pc:sldMkLst>
          <pc:docMk/>
          <pc:sldMk cId="1427457652" sldId="386"/>
        </pc:sldMkLst>
      </pc:sldChg>
      <pc:sldChg chg="addSp delSp modSp add mod delAnim modAnim">
        <pc:chgData name="Nadine Guingand" userId="0adc250a-9a92-426f-befb-57b199151797" providerId="ADAL" clId="{DD007A44-BD84-4DD0-95A1-22567DAA0BDE}" dt="2024-08-26T08:26:04.763" v="15366" actId="113"/>
        <pc:sldMkLst>
          <pc:docMk/>
          <pc:sldMk cId="2585586569" sldId="386"/>
        </pc:sldMkLst>
        <pc:spChg chg="add mod">
          <ac:chgData name="Nadine Guingand" userId="0adc250a-9a92-426f-befb-57b199151797" providerId="ADAL" clId="{DD007A44-BD84-4DD0-95A1-22567DAA0BDE}" dt="2024-08-22T16:02:50.585" v="14511" actId="122"/>
          <ac:spMkLst>
            <pc:docMk/>
            <pc:sldMk cId="2585586569" sldId="386"/>
            <ac:spMk id="3" creationId="{64A5C4A6-2382-2D8A-171A-0FDCD1C2D791}"/>
          </ac:spMkLst>
        </pc:spChg>
        <pc:spChg chg="del">
          <ac:chgData name="Nadine Guingand" userId="0adc250a-9a92-426f-befb-57b199151797" providerId="ADAL" clId="{DD007A44-BD84-4DD0-95A1-22567DAA0BDE}" dt="2024-08-22T15:58:28.909" v="14154" actId="478"/>
          <ac:spMkLst>
            <pc:docMk/>
            <pc:sldMk cId="2585586569" sldId="386"/>
            <ac:spMk id="6" creationId="{4E049B04-3558-FE5B-13F1-D5909167761D}"/>
          </ac:spMkLst>
        </pc:spChg>
        <pc:spChg chg="mod">
          <ac:chgData name="Nadine Guingand" userId="0adc250a-9a92-426f-befb-57b199151797" providerId="ADAL" clId="{DD007A44-BD84-4DD0-95A1-22567DAA0BDE}" dt="2024-08-26T08:26:04.763" v="15366" actId="113"/>
          <ac:spMkLst>
            <pc:docMk/>
            <pc:sldMk cId="2585586569" sldId="386"/>
            <ac:spMk id="15" creationId="{B9250CF1-E403-4905-ED72-ACA7EA56BB58}"/>
          </ac:spMkLst>
        </pc:spChg>
        <pc:spChg chg="del">
          <ac:chgData name="Nadine Guingand" userId="0adc250a-9a92-426f-befb-57b199151797" providerId="ADAL" clId="{DD007A44-BD84-4DD0-95A1-22567DAA0BDE}" dt="2024-08-22T15:58:28.909" v="14154" actId="478"/>
          <ac:spMkLst>
            <pc:docMk/>
            <pc:sldMk cId="2585586569" sldId="386"/>
            <ac:spMk id="17" creationId="{9DFFD885-60C6-83AA-590F-498C4D814DF2}"/>
          </ac:spMkLst>
        </pc:spChg>
        <pc:spChg chg="mod">
          <ac:chgData name="Nadine Guingand" userId="0adc250a-9a92-426f-befb-57b199151797" providerId="ADAL" clId="{DD007A44-BD84-4DD0-95A1-22567DAA0BDE}" dt="2024-08-22T16:07:21.201" v="14532" actId="1076"/>
          <ac:spMkLst>
            <pc:docMk/>
            <pc:sldMk cId="2585586569" sldId="386"/>
            <ac:spMk id="19" creationId="{F1A87EA4-AFCA-F6B5-9D7C-6CE6593F3348}"/>
          </ac:spMkLst>
        </pc:spChg>
        <pc:spChg chg="mod">
          <ac:chgData name="Nadine Guingand" userId="0adc250a-9a92-426f-befb-57b199151797" providerId="ADAL" clId="{DD007A44-BD84-4DD0-95A1-22567DAA0BDE}" dt="2024-08-22T16:06:16.743" v="14525" actId="1076"/>
          <ac:spMkLst>
            <pc:docMk/>
            <pc:sldMk cId="2585586569" sldId="386"/>
            <ac:spMk id="20" creationId="{3576DF49-7ED2-F70B-EF06-DB35864E49B7}"/>
          </ac:spMkLst>
        </pc:spChg>
        <pc:spChg chg="del">
          <ac:chgData name="Nadine Guingand" userId="0adc250a-9a92-426f-befb-57b199151797" providerId="ADAL" clId="{DD007A44-BD84-4DD0-95A1-22567DAA0BDE}" dt="2024-08-22T15:58:28.909" v="14154" actId="478"/>
          <ac:spMkLst>
            <pc:docMk/>
            <pc:sldMk cId="2585586569" sldId="386"/>
            <ac:spMk id="50" creationId="{61A2D3E6-1B4E-4F47-F0A2-E29B195B4A84}"/>
          </ac:spMkLst>
        </pc:spChg>
        <pc:spChg chg="del">
          <ac:chgData name="Nadine Guingand" userId="0adc250a-9a92-426f-befb-57b199151797" providerId="ADAL" clId="{DD007A44-BD84-4DD0-95A1-22567DAA0BDE}" dt="2024-08-22T15:58:28.909" v="14154" actId="478"/>
          <ac:spMkLst>
            <pc:docMk/>
            <pc:sldMk cId="2585586569" sldId="386"/>
            <ac:spMk id="52" creationId="{BC1EAAAB-9CA6-EDB9-4519-1F5C5B2279D5}"/>
          </ac:spMkLst>
        </pc:spChg>
        <pc:grpChg chg="del">
          <ac:chgData name="Nadine Guingand" userId="0adc250a-9a92-426f-befb-57b199151797" providerId="ADAL" clId="{DD007A44-BD84-4DD0-95A1-22567DAA0BDE}" dt="2024-08-22T15:58:28.909" v="14154" actId="478"/>
          <ac:grpSpMkLst>
            <pc:docMk/>
            <pc:sldMk cId="2585586569" sldId="386"/>
            <ac:grpSpMk id="12" creationId="{F0EB2D59-41C9-4A0D-3A26-D1D35B02126E}"/>
          </ac:grpSpMkLst>
        </pc:grpChg>
        <pc:grpChg chg="del">
          <ac:chgData name="Nadine Guingand" userId="0adc250a-9a92-426f-befb-57b199151797" providerId="ADAL" clId="{DD007A44-BD84-4DD0-95A1-22567DAA0BDE}" dt="2024-08-22T15:58:28.909" v="14154" actId="478"/>
          <ac:grpSpMkLst>
            <pc:docMk/>
            <pc:sldMk cId="2585586569" sldId="386"/>
            <ac:grpSpMk id="13" creationId="{D719ABE4-732B-4C87-68E3-F6B98BB9FC63}"/>
          </ac:grpSpMkLst>
        </pc:grpChg>
        <pc:picChg chg="add mod">
          <ac:chgData name="Nadine Guingand" userId="0adc250a-9a92-426f-befb-57b199151797" providerId="ADAL" clId="{DD007A44-BD84-4DD0-95A1-22567DAA0BDE}" dt="2024-08-22T16:07:15.721" v="14531" actId="1076"/>
          <ac:picMkLst>
            <pc:docMk/>
            <pc:sldMk cId="2585586569" sldId="386"/>
            <ac:picMk id="16" creationId="{ACB2FF51-4889-BDC0-AA32-E150727AD12F}"/>
          </ac:picMkLst>
        </pc:picChg>
        <pc:picChg chg="ord">
          <ac:chgData name="Nadine Guingand" userId="0adc250a-9a92-426f-befb-57b199151797" providerId="ADAL" clId="{DD007A44-BD84-4DD0-95A1-22567DAA0BDE}" dt="2024-08-22T16:04:05.790" v="14517" actId="167"/>
          <ac:picMkLst>
            <pc:docMk/>
            <pc:sldMk cId="2585586569" sldId="386"/>
            <ac:picMk id="44" creationId="{798E584C-7DCA-C0B3-7CDE-9688F742119E}"/>
          </ac:picMkLst>
        </pc:picChg>
      </pc:sldChg>
      <pc:sldChg chg="add del ord">
        <pc:chgData name="Nadine Guingand" userId="0adc250a-9a92-426f-befb-57b199151797" providerId="ADAL" clId="{DD007A44-BD84-4DD0-95A1-22567DAA0BDE}" dt="2024-08-22T15:40:02.347" v="14151" actId="47"/>
        <pc:sldMkLst>
          <pc:docMk/>
          <pc:sldMk cId="3883082307" sldId="387"/>
        </pc:sldMkLst>
      </pc:sldChg>
      <pc:sldMasterChg chg="delSldLayout modSldLayout">
        <pc:chgData name="Nadine Guingand" userId="0adc250a-9a92-426f-befb-57b199151797" providerId="ADAL" clId="{DD007A44-BD84-4DD0-95A1-22567DAA0BDE}" dt="2024-08-22T15:39:44.409" v="14146" actId="47"/>
        <pc:sldMasterMkLst>
          <pc:docMk/>
          <pc:sldMasterMk cId="1671134129" sldId="2147483648"/>
        </pc:sldMasterMkLst>
        <pc:sldLayoutChg chg="delSp modSp mod">
          <pc:chgData name="Nadine Guingand" userId="0adc250a-9a92-426f-befb-57b199151797" providerId="ADAL" clId="{DD007A44-BD84-4DD0-95A1-22567DAA0BDE}" dt="2024-07-23T08:27:39.631" v="468" actId="14100"/>
          <pc:sldLayoutMkLst>
            <pc:docMk/>
            <pc:sldMasterMk cId="1671134129" sldId="2147483648"/>
            <pc:sldLayoutMk cId="3165445318" sldId="2147483649"/>
          </pc:sldLayoutMkLst>
          <pc:spChg chg="del">
            <ac:chgData name="Nadine Guingand" userId="0adc250a-9a92-426f-befb-57b199151797" providerId="ADAL" clId="{DD007A44-BD84-4DD0-95A1-22567DAA0BDE}" dt="2024-07-12T14:37:39.555" v="94" actId="478"/>
            <ac:spMkLst>
              <pc:docMk/>
              <pc:sldMasterMk cId="1671134129" sldId="2147483648"/>
              <pc:sldLayoutMk cId="3165445318" sldId="2147483649"/>
              <ac:spMk id="8" creationId="{BCBDCEEE-1901-3048-8325-34A0CBBE98D6}"/>
            </ac:spMkLst>
          </pc:spChg>
          <pc:picChg chg="mod">
            <ac:chgData name="Nadine Guingand" userId="0adc250a-9a92-426f-befb-57b199151797" providerId="ADAL" clId="{DD007A44-BD84-4DD0-95A1-22567DAA0BDE}" dt="2024-07-23T08:27:39.631" v="468" actId="14100"/>
            <ac:picMkLst>
              <pc:docMk/>
              <pc:sldMasterMk cId="1671134129" sldId="2147483648"/>
              <pc:sldLayoutMk cId="3165445318" sldId="2147483649"/>
              <ac:picMk id="7" creationId="{26B7AE3A-4792-2546-A29A-11B3A45FBEA1}"/>
            </ac:picMkLst>
          </pc:picChg>
        </pc:sldLayoutChg>
        <pc:sldLayoutChg chg="addSp modSp mod">
          <pc:chgData name="Nadine Guingand" userId="0adc250a-9a92-426f-befb-57b199151797" providerId="ADAL" clId="{DD007A44-BD84-4DD0-95A1-22567DAA0BDE}" dt="2024-07-25T13:11:54.720" v="1165" actId="1076"/>
          <pc:sldLayoutMkLst>
            <pc:docMk/>
            <pc:sldMasterMk cId="1671134129" sldId="2147483648"/>
            <pc:sldLayoutMk cId="3176659027" sldId="2147483650"/>
          </pc:sldLayoutMkLst>
          <pc:picChg chg="add mod">
            <ac:chgData name="Nadine Guingand" userId="0adc250a-9a92-426f-befb-57b199151797" providerId="ADAL" clId="{DD007A44-BD84-4DD0-95A1-22567DAA0BDE}" dt="2024-07-25T13:11:54.720" v="1165" actId="1076"/>
            <ac:picMkLst>
              <pc:docMk/>
              <pc:sldMasterMk cId="1671134129" sldId="2147483648"/>
              <pc:sldLayoutMk cId="3176659027" sldId="2147483650"/>
              <ac:picMk id="4" creationId="{69481228-8ECE-EEB3-386D-F171B847F2B7}"/>
            </ac:picMkLst>
          </pc:picChg>
        </pc:sldLayoutChg>
        <pc:sldLayoutChg chg="del">
          <pc:chgData name="Nadine Guingand" userId="0adc250a-9a92-426f-befb-57b199151797" providerId="ADAL" clId="{DD007A44-BD84-4DD0-95A1-22567DAA0BDE}" dt="2024-08-22T15:39:44.409" v="14146" actId="47"/>
          <pc:sldLayoutMkLst>
            <pc:docMk/>
            <pc:sldMasterMk cId="1671134129" sldId="2147483648"/>
            <pc:sldLayoutMk cId="1216344002" sldId="214748366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59048188792827E-2"/>
          <c:y val="8.0609130947778426E-2"/>
          <c:w val="0.94128617734978748"/>
          <c:h val="0.82336461758003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NH3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Pig</c:v>
                </c:pt>
              </c:strCache>
            </c:strRef>
          </c:cat>
          <c:val>
            <c:numRef>
              <c:f>Feuil1!$B$2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3-46AB-901F-C60BDADA19D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N2O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Pig</c:v>
                </c:pt>
              </c:strCache>
            </c:strRef>
          </c:cat>
          <c:val>
            <c:numRef>
              <c:f>Feuil1!$C$2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43-46AB-901F-C60BDADA19D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CH4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Pig</c:v>
                </c:pt>
              </c:strCache>
            </c:strRef>
          </c:cat>
          <c:val>
            <c:numRef>
              <c:f>Feuil1!$D$2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43-46AB-901F-C60BDADA19D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99449328"/>
        <c:axId val="1699452208"/>
      </c:barChart>
      <c:catAx>
        <c:axId val="1699449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99452208"/>
        <c:crosses val="autoZero"/>
        <c:auto val="1"/>
        <c:lblAlgn val="ctr"/>
        <c:lblOffset val="100"/>
        <c:noMultiLvlLbl val="0"/>
      </c:catAx>
      <c:valAx>
        <c:axId val="16994522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9944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46222-DAD9-1449-BED4-EEB749C16A87}" type="datetimeFigureOut">
              <a:rPr lang="fr-FR" smtClean="0"/>
              <a:t>22/08/2024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AE560-BC64-E34B-AC7B-B62389C80D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93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257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104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527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954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556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996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014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78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58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044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673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At the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, France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committed</a:t>
            </a:r>
            <a:r>
              <a:rPr lang="fr-FR" dirty="0"/>
              <a:t> to </a:t>
            </a:r>
            <a:r>
              <a:rPr lang="fr-FR" dirty="0" err="1"/>
              <a:t>reducing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of </a:t>
            </a:r>
            <a:r>
              <a:rPr lang="fr-FR" dirty="0" err="1"/>
              <a:t>ammonia</a:t>
            </a:r>
            <a:r>
              <a:rPr lang="fr-FR" dirty="0"/>
              <a:t> by 13%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of GHG by 20% by 2030 </a:t>
            </a:r>
            <a:r>
              <a:rPr lang="fr-FR" dirty="0" err="1"/>
              <a:t>compared</a:t>
            </a:r>
            <a:r>
              <a:rPr lang="fr-FR" dirty="0"/>
              <a:t> to 2005 </a:t>
            </a:r>
            <a:r>
              <a:rPr lang="fr-FR" dirty="0" err="1"/>
              <a:t>emission</a:t>
            </a:r>
            <a:r>
              <a:rPr lang="fr-FR" dirty="0"/>
              <a:t>. In France, in 2022,  </a:t>
            </a:r>
            <a:r>
              <a:rPr lang="fr-FR" dirty="0" err="1"/>
              <a:t>pigs</a:t>
            </a:r>
            <a:r>
              <a:rPr lang="fr-FR" dirty="0"/>
              <a:t> are </a:t>
            </a:r>
            <a:r>
              <a:rPr lang="fr-FR" dirty="0" err="1"/>
              <a:t>responsible</a:t>
            </a:r>
            <a:r>
              <a:rPr lang="fr-FR" dirty="0"/>
              <a:t> of 8% for </a:t>
            </a:r>
            <a:r>
              <a:rPr lang="fr-FR" dirty="0" err="1"/>
              <a:t>ammonia</a:t>
            </a:r>
            <a:r>
              <a:rPr lang="fr-FR" dirty="0"/>
              <a:t>, 7% for </a:t>
            </a:r>
            <a:r>
              <a:rPr lang="fr-FR" dirty="0" err="1"/>
              <a:t>nitrous</a:t>
            </a:r>
            <a:r>
              <a:rPr lang="fr-FR" dirty="0"/>
              <a:t> oxide and 9% for </a:t>
            </a:r>
            <a:r>
              <a:rPr lang="fr-FR" dirty="0" err="1"/>
              <a:t>methane</a:t>
            </a:r>
            <a:r>
              <a:rPr lang="fr-FR" dirty="0"/>
              <a:t>  at the national </a:t>
            </a:r>
            <a:r>
              <a:rPr lang="fr-FR" dirty="0" err="1"/>
              <a:t>level</a:t>
            </a:r>
            <a:r>
              <a:rPr lang="fr-FR" dirty="0"/>
              <a:t>, </a:t>
            </a:r>
            <a:r>
              <a:rPr lang="fr-FR" dirty="0" err="1"/>
              <a:t>according</a:t>
            </a:r>
            <a:r>
              <a:rPr lang="fr-FR" dirty="0"/>
              <a:t> to </a:t>
            </a:r>
            <a:r>
              <a:rPr lang="fr-FR" dirty="0" err="1"/>
              <a:t>Citepa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french </a:t>
            </a:r>
            <a:r>
              <a:rPr lang="fr-FR" dirty="0" err="1"/>
              <a:t>organization</a:t>
            </a:r>
            <a:r>
              <a:rPr lang="fr-FR" dirty="0"/>
              <a:t> in charge of inventories </a:t>
            </a:r>
          </a:p>
          <a:p>
            <a:r>
              <a:rPr lang="en-US" dirty="0"/>
              <a:t>Meeting these commitments requires the implementation of reduction techniques in our livestock farms.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857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5537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9475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6899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principle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relatively</a:t>
            </a:r>
            <a:r>
              <a:rPr lang="fr-FR" dirty="0"/>
              <a:t> simple and </a:t>
            </a:r>
            <a:r>
              <a:rPr lang="fr-FR" dirty="0" err="1"/>
              <a:t>based</a:t>
            </a:r>
            <a:r>
              <a:rPr lang="fr-FR" dirty="0"/>
              <a:t> on the captation of calories </a:t>
            </a:r>
            <a:r>
              <a:rPr lang="fr-FR" dirty="0" err="1"/>
              <a:t>present</a:t>
            </a:r>
            <a:r>
              <a:rPr lang="fr-FR" dirty="0"/>
              <a:t> in the slurry. </a:t>
            </a:r>
            <a:r>
              <a:rPr lang="fr-FR" dirty="0" err="1"/>
              <a:t>Those</a:t>
            </a:r>
            <a:r>
              <a:rPr lang="fr-FR" dirty="0"/>
              <a:t> calories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for </a:t>
            </a:r>
            <a:r>
              <a:rPr lang="fr-FR" dirty="0" err="1"/>
              <a:t>heating</a:t>
            </a:r>
            <a:r>
              <a:rPr lang="fr-FR" dirty="0"/>
              <a:t> or </a:t>
            </a:r>
            <a:r>
              <a:rPr lang="fr-FR" dirty="0" err="1"/>
              <a:t>preheating</a:t>
            </a:r>
            <a:r>
              <a:rPr lang="fr-FR" dirty="0"/>
              <a:t> water or air. A circuit of pipes </a:t>
            </a:r>
            <a:r>
              <a:rPr lang="fr-FR" dirty="0" err="1"/>
              <a:t>filled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heat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fluid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installed</a:t>
            </a:r>
            <a:r>
              <a:rPr lang="fr-FR" dirty="0"/>
              <a:t> in the </a:t>
            </a:r>
            <a:r>
              <a:rPr lang="fr-FR" dirty="0" err="1"/>
              <a:t>prepit</a:t>
            </a:r>
            <a:r>
              <a:rPr lang="fr-FR" dirty="0"/>
              <a:t> and </a:t>
            </a:r>
            <a:r>
              <a:rPr lang="fr-FR" dirty="0" err="1"/>
              <a:t>allows</a:t>
            </a:r>
            <a:r>
              <a:rPr lang="fr-FR" dirty="0"/>
              <a:t> the </a:t>
            </a:r>
            <a:r>
              <a:rPr lang="fr-FR" dirty="0" err="1"/>
              <a:t>recovery</a:t>
            </a:r>
            <a:r>
              <a:rPr lang="fr-FR" dirty="0"/>
              <a:t> of calories </a:t>
            </a:r>
            <a:r>
              <a:rPr lang="fr-FR" dirty="0" err="1"/>
              <a:t>from</a:t>
            </a:r>
            <a:r>
              <a:rPr lang="fr-FR" dirty="0"/>
              <a:t> the slurry.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323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Three</a:t>
            </a:r>
            <a:r>
              <a:rPr lang="fr-FR" dirty="0"/>
              <a:t> </a:t>
            </a:r>
            <a:r>
              <a:rPr lang="fr-FR" dirty="0" err="1"/>
              <a:t>rooms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design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implicated</a:t>
            </a:r>
            <a:r>
              <a:rPr lang="fr-FR" dirty="0"/>
              <a:t> in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study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214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017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967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657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92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BAE560-BC64-E34B-AC7B-B62389C80D1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72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hyperlink" Target="https://twitter.com/ifip_inst_porc?lang=fr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hyperlink" Target="https://fr.linkedin.com/company/ifip-institut-du-porc" TargetMode="External"/><Relationship Id="rId17" Type="http://schemas.openxmlformats.org/officeDocument/2006/relationships/image" Target="../media/image17.sv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hyperlink" Target="https://www.youtube.com/results?search_query=ifip" TargetMode="External"/><Relationship Id="rId10" Type="http://schemas.openxmlformats.org/officeDocument/2006/relationships/image" Target="../media/image13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cid:image002.png@01D6D77B.CFAFC300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DA8B9A-FE46-DC41-9067-96625F7C8D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4765" y="2152076"/>
            <a:ext cx="10874443" cy="290894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fr-FR" dirty="0"/>
              <a:t>Titre de l’intervention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898A78-08A0-1240-8A34-98FC7EB558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4765" y="5138530"/>
            <a:ext cx="10874443" cy="12156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1022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Prénom Nom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45E323-D152-BE45-AFBD-47B8DAAA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1359CE-9345-0746-A511-64310821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26F48B-36EE-E340-8D46-F0328AE4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530" y="643165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B7AE3A-4792-2546-A29A-11B3A45FB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766" y="611754"/>
            <a:ext cx="1821558" cy="1013846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F4BBB526-1B78-9849-929D-33E8AA068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5000" contrast="11000"/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" t="13428" r="35565" b="10252"/>
          <a:stretch/>
        </p:blipFill>
        <p:spPr>
          <a:xfrm>
            <a:off x="10500081" y="-68833"/>
            <a:ext cx="1797124" cy="20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4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4713DE4-B5BA-3B48-BC44-18365C245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61D6BD-C25D-964E-BC91-878F39A9F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4B21DD-9FCA-0E44-8143-E3BB0172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0427DA-8AD4-144D-9309-AF254D201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29FCD5-4688-CB4E-B922-A17021A5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10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07E6A5-F4C6-384B-BC5A-80BB4E91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84C744-E859-5246-8C54-D1DE273EC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BE868E-5967-2D47-B633-A63095E7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BCE04E-3DD9-094E-9CF1-28D1CFA6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5FFD14-7D8C-6740-A949-34DEA787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94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003481-E023-6B41-8E41-E74897BB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319822" cy="99540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954B31-008A-7D46-ACAF-7D386704E3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13654"/>
            <a:ext cx="10515600" cy="4351338"/>
          </a:xfrm>
        </p:spPr>
        <p:txBody>
          <a:bodyPr/>
          <a:lstStyle/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 1</a:t>
            </a:r>
          </a:p>
          <a:p>
            <a:pPr lvl="2"/>
            <a:r>
              <a:rPr lang="fr-FR" dirty="0"/>
              <a:t>Texte 2</a:t>
            </a:r>
          </a:p>
          <a:p>
            <a:pPr lvl="3"/>
            <a:r>
              <a:rPr lang="fr-FR" dirty="0"/>
              <a:t>Puce</a:t>
            </a:r>
          </a:p>
          <a:p>
            <a:pPr lvl="4"/>
            <a:r>
              <a:rPr lang="fr-FR" dirty="0"/>
              <a:t>Puce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2BACD1-F5A0-EA4C-A315-82622AB16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91863-BEDE-E545-B4DB-739B10B0B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BA596A-D694-5740-A056-EDDC837964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9720" y="6024478"/>
            <a:ext cx="1208159" cy="672439"/>
          </a:xfrm>
          <a:prstGeom prst="rect">
            <a:avLst/>
          </a:prstGeom>
        </p:spPr>
      </p:pic>
      <p:sp>
        <p:nvSpPr>
          <p:cNvPr id="9" name="Rectangle : coins arrondis 10">
            <a:extLst>
              <a:ext uri="{FF2B5EF4-FFF2-40B4-BE49-F238E27FC236}">
                <a16:creationId xmlns:a16="http://schemas.microsoft.com/office/drawing/2014/main" id="{9C9DCD83-9765-3C49-8ED4-0D0AA19A6C75}"/>
              </a:ext>
            </a:extLst>
          </p:cNvPr>
          <p:cNvSpPr/>
          <p:nvPr userDrawn="1"/>
        </p:nvSpPr>
        <p:spPr>
          <a:xfrm rot="10800000">
            <a:off x="-2156197" y="566441"/>
            <a:ext cx="3190175" cy="251598"/>
          </a:xfrm>
          <a:prstGeom prst="roundRect">
            <a:avLst>
              <a:gd name="adj" fmla="val 50000"/>
            </a:avLst>
          </a:prstGeom>
          <a:solidFill>
            <a:srgbClr val="C102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481228-8ECE-EEB3-386D-F171B847F2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4121" y="5639926"/>
            <a:ext cx="1024695" cy="10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5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A9494E-739F-7B4E-9470-836CD4C7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821268" cy="99540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622050-41BD-2446-88CB-3801B96231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0213" y="1561841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 1</a:t>
            </a:r>
          </a:p>
          <a:p>
            <a:pPr lvl="2"/>
            <a:r>
              <a:rPr lang="fr-FR" dirty="0"/>
              <a:t>Texte 2</a:t>
            </a:r>
          </a:p>
          <a:p>
            <a:pPr lvl="3"/>
            <a:r>
              <a:rPr lang="fr-FR" dirty="0"/>
              <a:t>Puce</a:t>
            </a:r>
          </a:p>
          <a:p>
            <a:pPr lvl="4"/>
            <a:r>
              <a:rPr lang="fr-FR" dirty="0"/>
              <a:t>Puce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68AFE5C-D989-654E-8345-B008CF6DC9A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44612" y="1561841"/>
            <a:ext cx="5410634" cy="4351338"/>
          </a:xfrm>
        </p:spPr>
        <p:txBody>
          <a:bodyPr/>
          <a:lstStyle/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Texte 2</a:t>
            </a:r>
          </a:p>
          <a:p>
            <a:pPr lvl="3"/>
            <a:r>
              <a:rPr lang="fr-FR" dirty="0"/>
              <a:t>Puce</a:t>
            </a:r>
          </a:p>
          <a:p>
            <a:pPr lvl="4"/>
            <a:r>
              <a:rPr lang="fr-FR" dirty="0"/>
              <a:t>Puce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33727F-5DDA-BE4D-87C9-99F210491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3E490C-E39F-F448-88D9-2BCE99BDA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60F606-41BC-F446-BC24-E72FEF860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9720" y="6024478"/>
            <a:ext cx="1208159" cy="672439"/>
          </a:xfrm>
          <a:prstGeom prst="rect">
            <a:avLst/>
          </a:prstGeom>
        </p:spPr>
      </p:pic>
      <p:sp>
        <p:nvSpPr>
          <p:cNvPr id="9" name="Rectangle : coins arrondis 10">
            <a:extLst>
              <a:ext uri="{FF2B5EF4-FFF2-40B4-BE49-F238E27FC236}">
                <a16:creationId xmlns:a16="http://schemas.microsoft.com/office/drawing/2014/main" id="{1AEA5FD4-0BB1-9C42-B325-36093BC44007}"/>
              </a:ext>
            </a:extLst>
          </p:cNvPr>
          <p:cNvSpPr/>
          <p:nvPr userDrawn="1"/>
        </p:nvSpPr>
        <p:spPr>
          <a:xfrm rot="10800000">
            <a:off x="-2156197" y="566441"/>
            <a:ext cx="3190175" cy="251598"/>
          </a:xfrm>
          <a:prstGeom prst="roundRect">
            <a:avLst>
              <a:gd name="adj" fmla="val 50000"/>
            </a:avLst>
          </a:prstGeom>
          <a:solidFill>
            <a:srgbClr val="C102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0397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EBC349-D015-7D45-BA4C-EA73AD8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315966"/>
            <a:ext cx="10321410" cy="80878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52B4F6-CED4-4149-B755-602B7CC310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465036"/>
            <a:ext cx="5157787" cy="4626334"/>
          </a:xfrm>
        </p:spPr>
        <p:txBody>
          <a:bodyPr/>
          <a:lstStyle/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 1</a:t>
            </a:r>
          </a:p>
          <a:p>
            <a:pPr lvl="2"/>
            <a:r>
              <a:rPr lang="fr-FR" dirty="0"/>
              <a:t>Texte 2</a:t>
            </a:r>
          </a:p>
          <a:p>
            <a:pPr lvl="3"/>
            <a:r>
              <a:rPr lang="fr-FR" dirty="0"/>
              <a:t>Puce</a:t>
            </a:r>
          </a:p>
          <a:p>
            <a:pPr lvl="4"/>
            <a:r>
              <a:rPr lang="fr-FR" dirty="0"/>
              <a:t>Puce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A3FF13-CDA0-B741-A3B4-82F32FAB62F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482965"/>
            <a:ext cx="5183188" cy="403276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Titre de l’illustration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6442150-2E58-A845-866E-ED94CDC6399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020696"/>
            <a:ext cx="5183188" cy="3684588"/>
          </a:xfrm>
        </p:spPr>
        <p:txBody>
          <a:bodyPr anchor="ctr" anchorCtr="0"/>
          <a:lstStyle>
            <a:lvl5pPr marL="540000" indent="0">
              <a:buFontTx/>
              <a:buNone/>
              <a:defRPr>
                <a:solidFill>
                  <a:srgbClr val="CAC9C9"/>
                </a:solidFill>
              </a:defRPr>
            </a:lvl5pPr>
          </a:lstStyle>
          <a:p>
            <a:pPr lvl="4"/>
            <a:r>
              <a:rPr lang="fr-FR" dirty="0"/>
              <a:t>Importer un illustration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7D7557-F2A7-E84F-B545-ADEBA8CDE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5B7AFE-758F-A940-8D36-805053A7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2CC16BF-1EBD-194F-BBE6-6B98EADF2E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9720" y="6024478"/>
            <a:ext cx="1208159" cy="672439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AF23F51-A68E-E443-A552-FC5FB360FF77}"/>
              </a:ext>
            </a:extLst>
          </p:cNvPr>
          <p:cNvSpPr/>
          <p:nvPr userDrawn="1"/>
        </p:nvSpPr>
        <p:spPr>
          <a:xfrm rot="10800000">
            <a:off x="-2156197" y="566441"/>
            <a:ext cx="3190175" cy="251598"/>
          </a:xfrm>
          <a:prstGeom prst="roundRect">
            <a:avLst>
              <a:gd name="adj" fmla="val 50000"/>
            </a:avLst>
          </a:prstGeom>
          <a:solidFill>
            <a:srgbClr val="C102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140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B21CB1-0F26-9B47-A6DA-A535B1EF84CF}"/>
              </a:ext>
            </a:extLst>
          </p:cNvPr>
          <p:cNvSpPr/>
          <p:nvPr userDrawn="1"/>
        </p:nvSpPr>
        <p:spPr>
          <a:xfrm>
            <a:off x="0" y="-28136"/>
            <a:ext cx="3932237" cy="6886136"/>
          </a:xfrm>
          <a:prstGeom prst="rect">
            <a:avLst/>
          </a:prstGeom>
          <a:solidFill>
            <a:srgbClr val="DCE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C6BB6A-2CBC-3C4E-B183-4ADB61681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5995" y="398206"/>
            <a:ext cx="3348753" cy="2663046"/>
          </a:xfrm>
        </p:spPr>
        <p:txBody>
          <a:bodyPr anchor="t" anchorCtr="0">
            <a:norm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E9491A-CB27-C547-AB17-7102BDD22A1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927005" y="2386874"/>
            <a:ext cx="7369934" cy="3315503"/>
          </a:xfrm>
        </p:spPr>
        <p:txBody>
          <a:bodyPr vert="horz" anchor="ctr" anchorCtr="0">
            <a:normAutofit/>
          </a:bodyPr>
          <a:lstStyle>
            <a:lvl1pPr marL="0" indent="0" algn="ctr">
              <a:buNone/>
              <a:defRPr sz="2000" b="0">
                <a:solidFill>
                  <a:srgbClr val="CAC9C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Insert une illustration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D8D2B2-3900-CD42-B499-0049250E4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0743" y="398206"/>
            <a:ext cx="7566792" cy="166656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F8CC1F-C83F-2046-9118-4678F764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4CD41E-8BA7-874E-8B0E-0E59896B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932D0-A7BE-6F4E-A06C-08CF8A02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DF29D1-8498-A04F-9BD8-0855FE5AB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9720" y="6024478"/>
            <a:ext cx="1208159" cy="672439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4791B79B-4392-814B-9948-A459BFA9E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lum bright="-15000" contrast="11000"/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" t="13428" r="35565" b="10252"/>
          <a:stretch/>
        </p:blipFill>
        <p:spPr>
          <a:xfrm flipH="1">
            <a:off x="0" y="4547472"/>
            <a:ext cx="2156548" cy="24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9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1A90C-292B-E942-9BAA-2382D5FF0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3A916A1-F871-9441-B650-AFCFCF1E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C0B8EE-9D34-4741-8B24-B5D64803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61E3D4-2622-6146-95E9-16F20DDB4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AC23DE-1D18-FE4B-96A6-0255BE46C7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49720" y="6024478"/>
            <a:ext cx="1208159" cy="67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0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8DEEF6-9195-F849-9822-A8C81864E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4254" y="6952766"/>
            <a:ext cx="1238026" cy="365125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0CF21D-AE72-4A44-AD96-B57881277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2280" y="6952766"/>
            <a:ext cx="8659151" cy="365125"/>
          </a:xfrm>
        </p:spPr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C1D504-CA26-2B40-ADBA-88871FC6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7440" y="69527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F91788-5C88-0C41-8185-92D65CC377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99851" y="4956048"/>
            <a:ext cx="266700" cy="2476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7E1C1E-AC8B-5944-A920-732C3949C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24773" y="4080107"/>
            <a:ext cx="260350" cy="260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23E166-0ADF-E344-965D-B2728CA605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012073" y="3693413"/>
            <a:ext cx="260350" cy="2603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F52B324-7289-F046-AE27-F5A19CA0832E}"/>
              </a:ext>
            </a:extLst>
          </p:cNvPr>
          <p:cNvSpPr txBox="1"/>
          <p:nvPr userDrawn="1"/>
        </p:nvSpPr>
        <p:spPr>
          <a:xfrm>
            <a:off x="1624404" y="1104644"/>
            <a:ext cx="10567595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fr-FR" sz="2400" b="1" dirty="0">
                <a:solidFill>
                  <a:srgbClr val="0043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Partenaire de vos innovations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205A7D-E671-3744-ACAC-2519A8A261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8176" y="324985"/>
            <a:ext cx="2220328" cy="1235795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4C0C1529-9DA3-7D4D-9DDE-7D9B3AC6D4EC}"/>
              </a:ext>
            </a:extLst>
          </p:cNvPr>
          <p:cNvGrpSpPr/>
          <p:nvPr userDrawn="1"/>
        </p:nvGrpSpPr>
        <p:grpSpPr>
          <a:xfrm>
            <a:off x="3587198" y="6045930"/>
            <a:ext cx="7842933" cy="722529"/>
            <a:chOff x="1006105" y="-416167"/>
            <a:chExt cx="10081921" cy="101284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45722A48-AAA9-B849-9EB8-4BB5C46DEC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95382" y="-400051"/>
              <a:ext cx="1820314" cy="99672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55FDA11-2863-3B49-AC0A-17FEF0231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472388" y="-416167"/>
              <a:ext cx="3615638" cy="873094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D37E94F-CEDC-0241-9BAB-769D81B3ED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6105" y="-342901"/>
              <a:ext cx="4991100" cy="685800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DAF1279C-EE9A-7941-8A14-3656625673B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004601" y="4487636"/>
            <a:ext cx="260350" cy="2603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0B4FAD-6C1E-BD48-9D37-1BA3797DD0B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5018423" y="3211126"/>
            <a:ext cx="254000" cy="266700"/>
          </a:xfrm>
          <a:prstGeom prst="rect">
            <a:avLst/>
          </a:prstGeom>
        </p:spPr>
      </p:pic>
      <p:sp>
        <p:nvSpPr>
          <p:cNvPr id="22" name="Rectangle : coins arrondis 10">
            <a:extLst>
              <a:ext uri="{FF2B5EF4-FFF2-40B4-BE49-F238E27FC236}">
                <a16:creationId xmlns:a16="http://schemas.microsoft.com/office/drawing/2014/main" id="{03E0E804-0A18-464C-AD2A-0466FD9C6330}"/>
              </a:ext>
            </a:extLst>
          </p:cNvPr>
          <p:cNvSpPr/>
          <p:nvPr userDrawn="1"/>
        </p:nvSpPr>
        <p:spPr>
          <a:xfrm rot="10800000">
            <a:off x="-932258" y="6201937"/>
            <a:ext cx="4397953" cy="346851"/>
          </a:xfrm>
          <a:prstGeom prst="roundRect">
            <a:avLst>
              <a:gd name="adj" fmla="val 50000"/>
            </a:avLst>
          </a:prstGeom>
          <a:solidFill>
            <a:srgbClr val="C102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2F61556-0FAC-C241-9DE6-D3100D4F2DFA}"/>
              </a:ext>
            </a:extLst>
          </p:cNvPr>
          <p:cNvSpPr txBox="1"/>
          <p:nvPr userDrawn="1"/>
        </p:nvSpPr>
        <p:spPr>
          <a:xfrm>
            <a:off x="-992981" y="6172987"/>
            <a:ext cx="40063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 ifip.asso.fr</a:t>
            </a:r>
          </a:p>
          <a:p>
            <a:pPr algn="r"/>
            <a:endParaRPr lang="fr-FR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78AC9888-8AB3-B944-B21D-E974A7DA16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5671459" y="1212255"/>
            <a:ext cx="4419129" cy="1549509"/>
          </a:xfrm>
        </p:spPr>
        <p:txBody>
          <a:bodyPr>
            <a:normAutofit/>
          </a:bodyPr>
          <a:lstStyle>
            <a:lvl5pPr marL="342900" indent="-342900">
              <a:spcBef>
                <a:spcPts val="1100"/>
              </a:spcBef>
              <a:buSzPct val="150000"/>
              <a:buFontTx/>
              <a:buBlip>
                <a:blip r:embed="rId10"/>
              </a:buBlip>
              <a:defRPr sz="2000" b="0" normalizeH="0" baseline="0">
                <a:solidFill>
                  <a:srgbClr val="014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indent="-342000">
              <a:spcBef>
                <a:spcPts val="1100"/>
              </a:spcBef>
              <a:buSzPct val="150000"/>
              <a:buFontTx/>
              <a:buBlip>
                <a:blip r:embed="rId4"/>
              </a:buBlip>
              <a:defRPr sz="2000">
                <a:solidFill>
                  <a:srgbClr val="014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 indent="-342000">
              <a:spcBef>
                <a:spcPts val="1100"/>
              </a:spcBef>
              <a:buSzPct val="150000"/>
              <a:buFontTx/>
              <a:buBlip>
                <a:blip r:embed="rId3"/>
              </a:buBlip>
              <a:defRPr sz="2000">
                <a:solidFill>
                  <a:srgbClr val="014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0" indent="-342000">
              <a:spcBef>
                <a:spcPts val="1100"/>
              </a:spcBef>
              <a:buSzPct val="152000"/>
              <a:buFontTx/>
              <a:buBlip>
                <a:blip r:embed="rId11"/>
              </a:buBlip>
              <a:defRPr>
                <a:solidFill>
                  <a:srgbClr val="014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</a:lstStyle>
          <a:p>
            <a:pPr lvl="4"/>
            <a:r>
              <a:rPr lang="fr-FR" dirty="0" err="1"/>
              <a:t>Prenom.nom@ifip.asso.fr</a:t>
            </a:r>
            <a:endParaRPr lang="fr-FR" dirty="0"/>
          </a:p>
          <a:p>
            <a:pPr lvl="5"/>
            <a:r>
              <a:rPr lang="fr-FR" dirty="0"/>
              <a:t>+33 (0)2 … </a:t>
            </a:r>
          </a:p>
          <a:p>
            <a:pPr lvl="6"/>
            <a:r>
              <a:rPr lang="fr-FR" dirty="0"/>
              <a:t>07 …</a:t>
            </a:r>
          </a:p>
          <a:p>
            <a:pPr lvl="7"/>
            <a:r>
              <a:rPr lang="fr-FR" dirty="0"/>
              <a:t>IFIP – le </a:t>
            </a:r>
            <a:r>
              <a:rPr lang="fr-FR" dirty="0" err="1"/>
              <a:t>Rheu</a:t>
            </a:r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E04784F-B7AD-844D-B187-47B3089FB995}"/>
              </a:ext>
            </a:extLst>
          </p:cNvPr>
          <p:cNvSpPr/>
          <p:nvPr userDrawn="1"/>
        </p:nvSpPr>
        <p:spPr>
          <a:xfrm>
            <a:off x="8383737" y="6903331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fr-FR" sz="1800" b="0" i="0" kern="1200" dirty="0" err="1">
                <a:solidFill>
                  <a:srgbClr val="01437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Ifip</a:t>
            </a:r>
            <a:r>
              <a:rPr lang="fr-FR" sz="1800" b="0" i="0" kern="1200" dirty="0">
                <a:solidFill>
                  <a:srgbClr val="01437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Institut du porc</a:t>
            </a:r>
            <a:endParaRPr lang="fr-FR" dirty="0">
              <a:solidFill>
                <a:srgbClr val="014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8" descr="acces au linkedin de l'ifip">
            <a:hlinkClick r:id="rId12"/>
            <a:extLst>
              <a:ext uri="{FF2B5EF4-FFF2-40B4-BE49-F238E27FC236}">
                <a16:creationId xmlns:a16="http://schemas.microsoft.com/office/drawing/2014/main" id="{B3F1E3C6-04C8-424E-A3C4-A799C0E8B9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85" y="5374451"/>
            <a:ext cx="352346" cy="3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hlinkClick r:id="rId12"/>
            <a:extLst>
              <a:ext uri="{FF2B5EF4-FFF2-40B4-BE49-F238E27FC236}">
                <a16:creationId xmlns:a16="http://schemas.microsoft.com/office/drawing/2014/main" id="{12A0C8CC-8258-9B4E-A727-FA927BF328F7}"/>
              </a:ext>
            </a:extLst>
          </p:cNvPr>
          <p:cNvSpPr/>
          <p:nvPr userDrawn="1"/>
        </p:nvSpPr>
        <p:spPr>
          <a:xfrm>
            <a:off x="2835431" y="5365958"/>
            <a:ext cx="232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fr-FR" sz="1800" b="0" i="0" kern="1200" dirty="0">
                <a:solidFill>
                  <a:srgbClr val="5885B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IFIP - Institut du porc</a:t>
            </a:r>
            <a:endParaRPr lang="fr-FR" dirty="0">
              <a:solidFill>
                <a:srgbClr val="5885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phique 5">
            <a:hlinkClick r:id="rId15"/>
            <a:extLst>
              <a:ext uri="{FF2B5EF4-FFF2-40B4-BE49-F238E27FC236}">
                <a16:creationId xmlns:a16="http://schemas.microsoft.com/office/drawing/2014/main" id="{F6794C22-5D93-184F-BB0A-4620A928AE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34673" y="5428192"/>
            <a:ext cx="348253" cy="244865"/>
          </a:xfrm>
          <a:prstGeom prst="rect">
            <a:avLst/>
          </a:prstGeom>
        </p:spPr>
      </p:pic>
      <p:sp>
        <p:nvSpPr>
          <p:cNvPr id="24" name="Rectangle 23">
            <a:hlinkClick r:id="rId15"/>
            <a:extLst>
              <a:ext uri="{FF2B5EF4-FFF2-40B4-BE49-F238E27FC236}">
                <a16:creationId xmlns:a16="http://schemas.microsoft.com/office/drawing/2014/main" id="{B1FBA30C-883C-EB43-AE1D-49A037975E16}"/>
              </a:ext>
            </a:extLst>
          </p:cNvPr>
          <p:cNvSpPr/>
          <p:nvPr userDrawn="1"/>
        </p:nvSpPr>
        <p:spPr>
          <a:xfrm>
            <a:off x="6038011" y="5365958"/>
            <a:ext cx="1816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dirty="0">
                <a:solidFill>
                  <a:srgbClr val="C10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IFIP - WebTV</a:t>
            </a:r>
          </a:p>
        </p:txBody>
      </p:sp>
      <p:sp>
        <p:nvSpPr>
          <p:cNvPr id="26" name="Rectangle 25">
            <a:hlinkClick r:id="rId18"/>
            <a:extLst>
              <a:ext uri="{FF2B5EF4-FFF2-40B4-BE49-F238E27FC236}">
                <a16:creationId xmlns:a16="http://schemas.microsoft.com/office/drawing/2014/main" id="{F84A7424-4B68-A14A-8B0E-5C540BD502AA}"/>
              </a:ext>
            </a:extLst>
          </p:cNvPr>
          <p:cNvSpPr/>
          <p:nvPr userDrawn="1"/>
        </p:nvSpPr>
        <p:spPr>
          <a:xfrm>
            <a:off x="8703699" y="5365958"/>
            <a:ext cx="2322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fr-FR" sz="1800" b="0" i="0" kern="1200" dirty="0">
                <a:solidFill>
                  <a:srgbClr val="5885B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lang="fr-FR" sz="1800" b="0" i="0" kern="1200" dirty="0" err="1">
                <a:solidFill>
                  <a:srgbClr val="5885B2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IFIP_inst_porc</a:t>
            </a:r>
            <a:endParaRPr lang="fr-FR" dirty="0">
              <a:solidFill>
                <a:srgbClr val="5885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hlinkClick r:id="rId18"/>
            <a:extLst>
              <a:ext uri="{FF2B5EF4-FFF2-40B4-BE49-F238E27FC236}">
                <a16:creationId xmlns:a16="http://schemas.microsoft.com/office/drawing/2014/main" id="{B549C7A2-0ADA-B94B-8729-56390071825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335179" y="5381186"/>
            <a:ext cx="338876" cy="3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2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515C7F-D05C-B44A-9683-E90FDFDE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7296BF-E6E5-4347-B71A-BB4E0F66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1CFB6A-13CA-C54C-98DA-11F0A002C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75CC07-E271-EF43-9D42-E9E24FD0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D2996F-72A7-4445-8006-7F7B01446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100746-96A7-EF4B-9E81-9B06BFE5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84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5D51B4-297A-B849-A950-12BD847A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FE4C11-CF4F-FE4A-989F-FF6A52392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5C2C40-B7EE-D94F-9DBB-320D85DF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9E442-A281-2A40-8B12-81BF6896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C54E8C-2D9E-9847-9D45-3FCA8A22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021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73FBDAB-ABDC-F142-B5FE-EC39C08E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971"/>
            <a:ext cx="10515600" cy="995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1BEBB8-089C-3A4E-B7BE-D299DEEF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365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Texte 1</a:t>
            </a:r>
          </a:p>
          <a:p>
            <a:pPr lvl="2"/>
            <a:r>
              <a:rPr lang="fr-FR" dirty="0"/>
              <a:t>Texte 2</a:t>
            </a:r>
          </a:p>
          <a:p>
            <a:pPr lvl="3"/>
            <a:r>
              <a:rPr lang="fr-FR" dirty="0"/>
              <a:t>Puce</a:t>
            </a:r>
          </a:p>
          <a:p>
            <a:pPr lvl="4"/>
            <a:r>
              <a:rPr lang="fr-FR" dirty="0"/>
              <a:t>Puce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9B55D5-73FC-F247-8AB7-A838B8683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4254" y="6431656"/>
            <a:ext cx="12380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DDE0E3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8729CB-5AEC-D049-A9F1-B5D750047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2280" y="6431656"/>
            <a:ext cx="86591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5885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F88925-08D5-324F-8B64-0C173DDB0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97440" y="6431656"/>
            <a:ext cx="656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DDE0E3"/>
                </a:solidFill>
              </a:defRPr>
            </a:lvl1pPr>
          </a:lstStyle>
          <a:p>
            <a:fld id="{F26F9B3F-B527-E846-B335-A8C43D873C0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113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7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1437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500"/>
        </a:spcBef>
        <a:spcAft>
          <a:spcPts val="500"/>
        </a:spcAft>
        <a:buFontTx/>
        <a:buNone/>
        <a:defRPr sz="3200" b="1" kern="1200">
          <a:solidFill>
            <a:srgbClr val="5885B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2500" b="1" kern="1200">
          <a:solidFill>
            <a:srgbClr val="4354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2400" kern="1200">
          <a:solidFill>
            <a:srgbClr val="4354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-288000" algn="l" defTabSz="914400" rtl="0" eaLnBrk="1" latinLnBrk="0" hangingPunct="1">
        <a:lnSpc>
          <a:spcPct val="100000"/>
        </a:lnSpc>
        <a:spcBef>
          <a:spcPts val="500"/>
        </a:spcBef>
        <a:buSzPct val="50000"/>
        <a:buFontTx/>
        <a:buBlip>
          <a:blip r:embed="rId13"/>
        </a:buBlip>
        <a:defRPr sz="2400" kern="1200">
          <a:solidFill>
            <a:srgbClr val="4354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20000" indent="-180000" algn="l" defTabSz="914400" rtl="0" eaLnBrk="1" latinLnBrk="0" hangingPunct="1">
        <a:lnSpc>
          <a:spcPct val="90000"/>
        </a:lnSpc>
        <a:spcBef>
          <a:spcPts val="500"/>
        </a:spcBef>
        <a:buClr>
          <a:srgbClr val="C1022A"/>
        </a:buClr>
        <a:buFont typeface="Arial" panose="020B0604020202020204" pitchFamily="34" charset="0"/>
        <a:buChar char="•"/>
        <a:defRPr sz="2000" kern="1200">
          <a:solidFill>
            <a:srgbClr val="43546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6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hyperlink" Target="https://pixabay.com/fr/soleil-heureux-or-jaune-rayons-47083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hyperlink" Target="https://pixabay.com/en/flake-snow-blue-ice-winter-1070310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warning-sign-png/download/69418" TargetMode="Externa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hyperlink" Target="https://creativecommons.org/licenses/by-nc/3.0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notesSlide" Target="../notesSlides/notesSlide21.xml"/><Relationship Id="rId7" Type="http://schemas.openxmlformats.org/officeDocument/2006/relationships/hyperlink" Target="https://www.pngall.com/warning-sign-png/download/69418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51.svg"/><Relationship Id="rId4" Type="http://schemas.openxmlformats.org/officeDocument/2006/relationships/image" Target="../media/image38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notesSlide" Target="../notesSlides/notesSlide22.xml"/><Relationship Id="rId7" Type="http://schemas.openxmlformats.org/officeDocument/2006/relationships/hyperlink" Target="https://www.pngall.com/warning-sign-png/download/69418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hyperlink" Target="https://pixabay.com/fr/vectors/point-d-interrogation-question-1750942/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1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svg"/><Relationship Id="rId12" Type="http://schemas.openxmlformats.org/officeDocument/2006/relationships/image" Target="../media/image3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11" Type="http://schemas.openxmlformats.org/officeDocument/2006/relationships/image" Target="../media/image44.svg"/><Relationship Id="rId5" Type="http://schemas.openxmlformats.org/officeDocument/2006/relationships/image" Target="../media/image34.svg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42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6.sv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35.jpg"/><Relationship Id="rId5" Type="http://schemas.openxmlformats.org/officeDocument/2006/relationships/image" Target="../media/image36.png"/><Relationship Id="rId1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4.svg"/><Relationship Id="rId9" Type="http://schemas.openxmlformats.org/officeDocument/2006/relationships/image" Target="../media/image43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DBB001-B618-FF44-96CC-3C2E80EDE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1016" y="444675"/>
            <a:ext cx="5510059" cy="3097146"/>
          </a:xfrm>
        </p:spPr>
        <p:txBody>
          <a:bodyPr>
            <a:normAutofit/>
          </a:bodyPr>
          <a:lstStyle/>
          <a:p>
            <a:r>
              <a:rPr lang="fr-FR" sz="3600" dirty="0" err="1"/>
              <a:t>Reducing</a:t>
            </a:r>
            <a:r>
              <a:rPr lang="fr-FR" sz="3600" dirty="0"/>
              <a:t> slurry </a:t>
            </a:r>
            <a:r>
              <a:rPr lang="fr-FR" sz="3600" dirty="0" err="1"/>
              <a:t>temperature</a:t>
            </a:r>
            <a:r>
              <a:rPr lang="fr-FR" sz="3600" dirty="0"/>
              <a:t> to </a:t>
            </a:r>
            <a:r>
              <a:rPr lang="fr-FR" sz="3600" dirty="0" err="1"/>
              <a:t>lower</a:t>
            </a:r>
            <a:r>
              <a:rPr lang="fr-FR" sz="3600" dirty="0"/>
              <a:t> NH</a:t>
            </a:r>
            <a:r>
              <a:rPr lang="fr-FR" sz="3600" baseline="-25000" dirty="0"/>
              <a:t>3</a:t>
            </a:r>
            <a:r>
              <a:rPr lang="fr-FR" sz="3600" dirty="0"/>
              <a:t>, N</a:t>
            </a:r>
            <a:r>
              <a:rPr lang="fr-FR" sz="3600" baseline="-25000" dirty="0"/>
              <a:t>2</a:t>
            </a:r>
            <a:r>
              <a:rPr lang="fr-FR" sz="3600" dirty="0"/>
              <a:t>O and CH</a:t>
            </a:r>
            <a:r>
              <a:rPr lang="fr-FR" sz="3600" baseline="-25000" dirty="0"/>
              <a:t>4</a:t>
            </a:r>
            <a:r>
              <a:rPr lang="fr-FR" sz="3600" dirty="0"/>
              <a:t> </a:t>
            </a:r>
            <a:r>
              <a:rPr lang="fr-FR" sz="3600" dirty="0" err="1"/>
              <a:t>emissions</a:t>
            </a:r>
            <a:r>
              <a:rPr lang="fr-FR" sz="3600" dirty="0"/>
              <a:t> </a:t>
            </a:r>
            <a:r>
              <a:rPr lang="fr-FR" sz="3600" dirty="0" err="1"/>
              <a:t>from</a:t>
            </a:r>
            <a:r>
              <a:rPr lang="fr-FR" sz="3600" dirty="0"/>
              <a:t> </a:t>
            </a:r>
            <a:r>
              <a:rPr lang="fr-FR" sz="3600" dirty="0" err="1"/>
              <a:t>pig</a:t>
            </a:r>
            <a:r>
              <a:rPr lang="fr-FR" sz="3600" dirty="0"/>
              <a:t> </a:t>
            </a:r>
            <a:r>
              <a:rPr lang="fr-FR" sz="3600" dirty="0" err="1"/>
              <a:t>fattening</a:t>
            </a:r>
            <a:r>
              <a:rPr lang="fr-FR" sz="3600" dirty="0"/>
              <a:t> </a:t>
            </a:r>
            <a:r>
              <a:rPr lang="fr-FR" sz="3600" dirty="0" err="1"/>
              <a:t>housing</a:t>
            </a:r>
            <a:endParaRPr lang="fr-FR" sz="3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5A4EB6-9690-9A42-A006-F4BA9F712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8058" y="3828844"/>
            <a:ext cx="4935974" cy="915420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Nadine Guingand (*), </a:t>
            </a:r>
            <a:r>
              <a:rPr lang="fr-FR" dirty="0" err="1"/>
              <a:t>Yvonnick</a:t>
            </a:r>
            <a:r>
              <a:rPr lang="fr-FR" dirty="0"/>
              <a:t> Rousselière</a:t>
            </a:r>
            <a:br>
              <a:rPr lang="fr-FR" dirty="0"/>
            </a:br>
            <a:r>
              <a:rPr lang="fr-FR" dirty="0"/>
              <a:t>Johan Thomas, Aurélien Collin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b="0" dirty="0"/>
              <a:t>Ifip – institut du Porc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0AB61E4-4727-927B-A267-895DE470B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887" y="4660495"/>
            <a:ext cx="768386" cy="908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F4EA1B-80EB-63FA-4381-79E01F970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12" y="5701048"/>
            <a:ext cx="11822175" cy="9812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93B6D66-35E8-93D2-D815-D43290B99B4F}"/>
              </a:ext>
            </a:extLst>
          </p:cNvPr>
          <p:cNvSpPr txBox="1"/>
          <p:nvPr/>
        </p:nvSpPr>
        <p:spPr>
          <a:xfrm>
            <a:off x="3421729" y="5045367"/>
            <a:ext cx="417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14373"/>
                </a:solidFill>
              </a:rPr>
              <a:t>A </a:t>
            </a:r>
            <a:r>
              <a:rPr lang="fr-FR" sz="1400" dirty="0" err="1">
                <a:solidFill>
                  <a:srgbClr val="014373"/>
                </a:solidFill>
              </a:rPr>
              <a:t>study</a:t>
            </a:r>
            <a:r>
              <a:rPr lang="fr-FR" sz="1400" dirty="0">
                <a:solidFill>
                  <a:srgbClr val="014373"/>
                </a:solidFill>
              </a:rPr>
              <a:t> of the TEMPORALIS </a:t>
            </a:r>
            <a:r>
              <a:rPr lang="fr-FR" sz="1400" dirty="0" err="1">
                <a:solidFill>
                  <a:srgbClr val="014373"/>
                </a:solidFill>
              </a:rPr>
              <a:t>project</a:t>
            </a:r>
            <a:r>
              <a:rPr lang="fr-FR" sz="1400" dirty="0">
                <a:solidFill>
                  <a:srgbClr val="014373"/>
                </a:solidFill>
              </a:rPr>
              <a:t> </a:t>
            </a:r>
            <a:r>
              <a:rPr lang="fr-FR" sz="1400" dirty="0" err="1">
                <a:solidFill>
                  <a:srgbClr val="014373"/>
                </a:solidFill>
              </a:rPr>
              <a:t>supported</a:t>
            </a:r>
            <a:r>
              <a:rPr lang="fr-FR" sz="1400" dirty="0">
                <a:solidFill>
                  <a:srgbClr val="014373"/>
                </a:solidFill>
              </a:rPr>
              <a:t> by </a:t>
            </a:r>
            <a:br>
              <a:rPr lang="fr-FR" sz="1400" dirty="0">
                <a:solidFill>
                  <a:srgbClr val="014373"/>
                </a:solidFill>
              </a:rPr>
            </a:br>
            <a:r>
              <a:rPr lang="fr-FR" sz="1400" dirty="0">
                <a:solidFill>
                  <a:srgbClr val="014373"/>
                </a:solidFill>
              </a:rPr>
              <a:t>the French </a:t>
            </a:r>
            <a:r>
              <a:rPr lang="fr-FR" sz="1400" dirty="0" err="1">
                <a:solidFill>
                  <a:srgbClr val="014373"/>
                </a:solidFill>
              </a:rPr>
              <a:t>ecological</a:t>
            </a:r>
            <a:r>
              <a:rPr lang="fr-FR" sz="1400" dirty="0">
                <a:solidFill>
                  <a:srgbClr val="014373"/>
                </a:solidFill>
              </a:rPr>
              <a:t> transition Agency (ADEME)</a:t>
            </a:r>
          </a:p>
        </p:txBody>
      </p:sp>
      <p:pic>
        <p:nvPicPr>
          <p:cNvPr id="8" name="Image 7" descr="Une image contenant Matériau composite, sol, ciment, acier&#10;&#10;Description générée automatiquement">
            <a:extLst>
              <a:ext uri="{FF2B5EF4-FFF2-40B4-BE49-F238E27FC236}">
                <a16:creationId xmlns:a16="http://schemas.microsoft.com/office/drawing/2014/main" id="{8807DC9F-19FA-25A9-E1FD-101903312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10" y="1944184"/>
            <a:ext cx="3399233" cy="2883334"/>
          </a:xfrm>
          <a:prstGeom prst="rect">
            <a:avLst/>
          </a:prstGeom>
        </p:spPr>
      </p:pic>
      <p:pic>
        <p:nvPicPr>
          <p:cNvPr id="5" name="Image 4" descr="Une image contenant tuyau, Transport par pipeline, Tuyau en acier, sol&#10;&#10;Description générée automatiquement">
            <a:extLst>
              <a:ext uri="{FF2B5EF4-FFF2-40B4-BE49-F238E27FC236}">
                <a16:creationId xmlns:a16="http://schemas.microsoft.com/office/drawing/2014/main" id="{03577253-C0D5-115E-1805-8F0FAC909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1833" y="1944184"/>
            <a:ext cx="3142827" cy="27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2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fr-FR" dirty="0" err="1"/>
              <a:t>Results</a:t>
            </a:r>
            <a:r>
              <a:rPr lang="fr-FR" dirty="0"/>
              <a:t> – </a:t>
            </a:r>
            <a:r>
              <a:rPr lang="fr-FR" dirty="0" err="1"/>
              <a:t>zootechnical</a:t>
            </a:r>
            <a:r>
              <a:rPr lang="fr-FR" dirty="0"/>
              <a:t> performance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10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8C3CB79-F5D3-9A64-06DD-33722D4D9746}"/>
              </a:ext>
            </a:extLst>
          </p:cNvPr>
          <p:cNvGrpSpPr/>
          <p:nvPr/>
        </p:nvGrpSpPr>
        <p:grpSpPr>
          <a:xfrm>
            <a:off x="642893" y="4328548"/>
            <a:ext cx="10354321" cy="584775"/>
            <a:chOff x="642893" y="4328548"/>
            <a:chExt cx="10354321" cy="584775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D29C46C0-C9D2-64BC-9D16-E0D3DD9ADF63}"/>
                </a:ext>
              </a:extLst>
            </p:cNvPr>
            <p:cNvSpPr txBox="1"/>
            <p:nvPr/>
          </p:nvSpPr>
          <p:spPr>
            <a:xfrm>
              <a:off x="642893" y="4328548"/>
              <a:ext cx="18335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FCR</a:t>
              </a:r>
              <a:r>
                <a:rPr lang="fr-FR" sz="24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 kg.kg</a:t>
              </a:r>
              <a:r>
                <a:rPr lang="fr-FR" baseline="30000" dirty="0">
                  <a:solidFill>
                    <a:schemeClr val="accent1">
                      <a:lumMod val="75000"/>
                    </a:schemeClr>
                  </a:solidFill>
                </a:rPr>
                <a:t>-1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0C0ED4E-C7DD-3975-D5DA-A3E874264C32}"/>
                </a:ext>
              </a:extLst>
            </p:cNvPr>
            <p:cNvSpPr txBox="1"/>
            <p:nvPr/>
          </p:nvSpPr>
          <p:spPr>
            <a:xfrm>
              <a:off x="2604948" y="4373055"/>
              <a:ext cx="2105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8FAADC"/>
                  </a:solidFill>
                </a:rPr>
                <a:t>2,56±0,2 </a:t>
              </a:r>
              <a:r>
                <a:rPr lang="fr-FR" sz="2000" dirty="0">
                  <a:solidFill>
                    <a:srgbClr val="8FAADC"/>
                  </a:solidFill>
                </a:rPr>
                <a:t>a</a:t>
              </a:r>
              <a:endParaRPr lang="fr-FR" sz="2800" dirty="0">
                <a:solidFill>
                  <a:srgbClr val="8FAADC"/>
                </a:solidFill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EA2E870-B838-02F9-10DD-0E8A38C897EB}"/>
                </a:ext>
              </a:extLst>
            </p:cNvPr>
            <p:cNvSpPr txBox="1"/>
            <p:nvPr/>
          </p:nvSpPr>
          <p:spPr>
            <a:xfrm>
              <a:off x="4788354" y="4373055"/>
              <a:ext cx="2031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2E75B6"/>
                  </a:solidFill>
                </a:rPr>
                <a:t>2,50±0,1 </a:t>
              </a:r>
              <a:r>
                <a:rPr lang="fr-FR" sz="2000" dirty="0">
                  <a:solidFill>
                    <a:srgbClr val="2E75B6"/>
                  </a:solidFill>
                </a:rPr>
                <a:t>a</a:t>
              </a:r>
              <a:endParaRPr lang="fr-FR" sz="2800" dirty="0">
                <a:solidFill>
                  <a:srgbClr val="2E75B6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0BFC8CC-6DB2-5ED1-52EE-025C16685FF6}"/>
                </a:ext>
              </a:extLst>
            </p:cNvPr>
            <p:cNvSpPr txBox="1"/>
            <p:nvPr/>
          </p:nvSpPr>
          <p:spPr>
            <a:xfrm>
              <a:off x="6921342" y="4373055"/>
              <a:ext cx="2107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1D4999"/>
                  </a:solidFill>
                </a:rPr>
                <a:t>2,50±0,1 </a:t>
              </a:r>
              <a:r>
                <a:rPr lang="fr-FR" sz="2000" dirty="0">
                  <a:solidFill>
                    <a:srgbClr val="1D4999"/>
                  </a:solidFill>
                </a:rPr>
                <a:t>a</a:t>
              </a:r>
              <a:endParaRPr lang="fr-FR" sz="2800" dirty="0">
                <a:solidFill>
                  <a:srgbClr val="1D4999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3859182-B56B-E342-8610-2C20C964CE8C}"/>
                </a:ext>
              </a:extLst>
            </p:cNvPr>
            <p:cNvSpPr txBox="1"/>
            <p:nvPr/>
          </p:nvSpPr>
          <p:spPr>
            <a:xfrm>
              <a:off x="9138986" y="4419874"/>
              <a:ext cx="18582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accent6"/>
                  </a:solidFill>
                </a:rPr>
                <a:t>2,75</a:t>
              </a:r>
              <a:endParaRPr lang="fr-FR" sz="32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AA319CFA-3407-182C-9FFB-03537332EDF8}"/>
              </a:ext>
            </a:extLst>
          </p:cNvPr>
          <p:cNvGrpSpPr/>
          <p:nvPr/>
        </p:nvGrpSpPr>
        <p:grpSpPr>
          <a:xfrm>
            <a:off x="613865" y="4975395"/>
            <a:ext cx="10313138" cy="524557"/>
            <a:chOff x="613865" y="4975395"/>
            <a:chExt cx="10313138" cy="524557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4ACC491-2493-13A0-7381-3D98982AC7ED}"/>
                </a:ext>
              </a:extLst>
            </p:cNvPr>
            <p:cNvSpPr txBox="1"/>
            <p:nvPr/>
          </p:nvSpPr>
          <p:spPr>
            <a:xfrm>
              <a:off x="613865" y="4976732"/>
              <a:ext cx="1833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err="1">
                  <a:solidFill>
                    <a:schemeClr val="accent1">
                      <a:lumMod val="75000"/>
                    </a:schemeClr>
                  </a:solidFill>
                </a:rPr>
                <a:t>Meat</a:t>
              </a:r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fr-FR" sz="2800" b="1" dirty="0" err="1">
                  <a:solidFill>
                    <a:schemeClr val="accent1">
                      <a:lumMod val="75000"/>
                    </a:schemeClr>
                  </a:solidFill>
                </a:rPr>
                <a:t>lean</a:t>
              </a:r>
              <a:r>
                <a:rPr lang="fr-FR" sz="2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endParaRPr lang="fr-FR" sz="1600" baseline="30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9B009B9-4021-4BC1-77CB-5297F78E75D0}"/>
                </a:ext>
              </a:extLst>
            </p:cNvPr>
            <p:cNvSpPr txBox="1"/>
            <p:nvPr/>
          </p:nvSpPr>
          <p:spPr>
            <a:xfrm>
              <a:off x="2604948" y="4975395"/>
              <a:ext cx="2105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8FAADC"/>
                  </a:solidFill>
                </a:rPr>
                <a:t>60,9±2,2 </a:t>
              </a:r>
              <a:r>
                <a:rPr lang="fr-FR" sz="2000" dirty="0">
                  <a:solidFill>
                    <a:srgbClr val="8FAADC"/>
                  </a:solidFill>
                </a:rPr>
                <a:t>a</a:t>
              </a:r>
              <a:endParaRPr lang="fr-FR" sz="2800" dirty="0">
                <a:solidFill>
                  <a:srgbClr val="8FAADC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00D5F86-409B-8ECB-8EF6-D57A6AE19E8D}"/>
                </a:ext>
              </a:extLst>
            </p:cNvPr>
            <p:cNvSpPr txBox="1"/>
            <p:nvPr/>
          </p:nvSpPr>
          <p:spPr>
            <a:xfrm>
              <a:off x="4788354" y="4975395"/>
              <a:ext cx="2031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2E75B6"/>
                  </a:solidFill>
                </a:rPr>
                <a:t>61,3±2,0 </a:t>
              </a:r>
              <a:r>
                <a:rPr lang="fr-FR" sz="2000" dirty="0">
                  <a:solidFill>
                    <a:srgbClr val="2E75B6"/>
                  </a:solidFill>
                </a:rPr>
                <a:t>a</a:t>
              </a:r>
              <a:endParaRPr lang="fr-FR" sz="2800" dirty="0">
                <a:solidFill>
                  <a:srgbClr val="2E75B6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717ADA7-6806-7C65-8868-553B2A612C8D}"/>
                </a:ext>
              </a:extLst>
            </p:cNvPr>
            <p:cNvSpPr txBox="1"/>
            <p:nvPr/>
          </p:nvSpPr>
          <p:spPr>
            <a:xfrm>
              <a:off x="6921342" y="4975395"/>
              <a:ext cx="21078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1D4999"/>
                  </a:solidFill>
                </a:rPr>
                <a:t>60,9±1,9 </a:t>
              </a:r>
              <a:r>
                <a:rPr lang="fr-FR" sz="2000" dirty="0">
                  <a:solidFill>
                    <a:srgbClr val="1D4999"/>
                  </a:solidFill>
                </a:rPr>
                <a:t>a</a:t>
              </a:r>
              <a:endParaRPr lang="fr-FR" sz="2800" dirty="0">
                <a:solidFill>
                  <a:srgbClr val="1D4999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8377763-86FC-33CC-44A5-FD600287C676}"/>
                </a:ext>
              </a:extLst>
            </p:cNvPr>
            <p:cNvSpPr txBox="1"/>
            <p:nvPr/>
          </p:nvSpPr>
          <p:spPr>
            <a:xfrm>
              <a:off x="9243226" y="5013803"/>
              <a:ext cx="16837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accent6"/>
                  </a:solidFill>
                </a:rPr>
                <a:t>60,7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EC4ACCA-8439-33FD-C957-61BC5C577D5F}"/>
              </a:ext>
            </a:extLst>
          </p:cNvPr>
          <p:cNvGrpSpPr/>
          <p:nvPr/>
        </p:nvGrpSpPr>
        <p:grpSpPr>
          <a:xfrm>
            <a:off x="628379" y="3385288"/>
            <a:ext cx="10287975" cy="908242"/>
            <a:chOff x="628379" y="3385288"/>
            <a:chExt cx="10287975" cy="90824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3B8A25C-E2D9-142F-456A-55431F541383}"/>
                </a:ext>
              </a:extLst>
            </p:cNvPr>
            <p:cNvSpPr txBox="1"/>
            <p:nvPr/>
          </p:nvSpPr>
          <p:spPr>
            <a:xfrm>
              <a:off x="628379" y="3770310"/>
              <a:ext cx="1833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ADG</a:t>
              </a:r>
              <a:r>
                <a:rPr lang="fr-FR" dirty="0">
                  <a:solidFill>
                    <a:schemeClr val="accent1">
                      <a:lumMod val="75000"/>
                    </a:schemeClr>
                  </a:solidFill>
                </a:rPr>
                <a:t> g.d</a:t>
              </a:r>
              <a:r>
                <a:rPr lang="fr-FR" baseline="30000" dirty="0">
                  <a:solidFill>
                    <a:schemeClr val="accent1">
                      <a:lumMod val="75000"/>
                    </a:schemeClr>
                  </a:solidFill>
                </a:rPr>
                <a:t>-1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9372846-5D2D-B1FE-B07B-70163FDAAF9D}"/>
                </a:ext>
              </a:extLst>
            </p:cNvPr>
            <p:cNvSpPr txBox="1"/>
            <p:nvPr/>
          </p:nvSpPr>
          <p:spPr>
            <a:xfrm>
              <a:off x="2740917" y="3770310"/>
              <a:ext cx="1833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8FAADC"/>
                  </a:solidFill>
                </a:rPr>
                <a:t>917±186 </a:t>
              </a:r>
              <a:r>
                <a:rPr lang="fr-FR" sz="2000" dirty="0">
                  <a:solidFill>
                    <a:srgbClr val="8FAADC"/>
                  </a:solidFill>
                </a:rPr>
                <a:t>b</a:t>
              </a:r>
              <a:r>
                <a:rPr lang="fr-FR" sz="2800" dirty="0">
                  <a:solidFill>
                    <a:srgbClr val="8FAADC"/>
                  </a:solidFill>
                </a:rPr>
                <a:t>  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201974C-8CE8-C6D5-8C8E-214423D7B2B1}"/>
                </a:ext>
              </a:extLst>
            </p:cNvPr>
            <p:cNvSpPr txBox="1"/>
            <p:nvPr/>
          </p:nvSpPr>
          <p:spPr>
            <a:xfrm>
              <a:off x="4854793" y="3770310"/>
              <a:ext cx="18984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2E75B6"/>
                  </a:solidFill>
                </a:rPr>
                <a:t>954±103 </a:t>
              </a:r>
              <a:r>
                <a:rPr lang="fr-FR" sz="2000" dirty="0">
                  <a:solidFill>
                    <a:srgbClr val="2E75B6"/>
                  </a:solidFill>
                </a:rPr>
                <a:t>a</a:t>
              </a:r>
              <a:r>
                <a:rPr lang="fr-FR" sz="2800" dirty="0">
                  <a:solidFill>
                    <a:srgbClr val="2E75B6"/>
                  </a:solidFill>
                </a:rPr>
                <a:t>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DF9BBD0-479F-60FC-52CF-AEBEC5DC8ADE}"/>
                </a:ext>
              </a:extLst>
            </p:cNvPr>
            <p:cNvSpPr txBox="1"/>
            <p:nvPr/>
          </p:nvSpPr>
          <p:spPr>
            <a:xfrm>
              <a:off x="7090348" y="3770310"/>
              <a:ext cx="1769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solidFill>
                    <a:srgbClr val="1D4999"/>
                  </a:solidFill>
                </a:rPr>
                <a:t>932±91 </a:t>
              </a:r>
              <a:r>
                <a:rPr lang="fr-FR" sz="2000" dirty="0">
                  <a:solidFill>
                    <a:srgbClr val="1D4999"/>
                  </a:solidFill>
                </a:rPr>
                <a:t>ab</a:t>
              </a:r>
              <a:endParaRPr lang="fr-FR" sz="2800" dirty="0">
                <a:solidFill>
                  <a:srgbClr val="1D4999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B4FC4B20-4E9D-F784-824D-294F0CF74810}"/>
                </a:ext>
              </a:extLst>
            </p:cNvPr>
            <p:cNvSpPr txBox="1"/>
            <p:nvPr/>
          </p:nvSpPr>
          <p:spPr>
            <a:xfrm>
              <a:off x="9138986" y="3793416"/>
              <a:ext cx="177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accent6"/>
                  </a:solidFill>
                </a:rPr>
                <a:t>803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3B2F9C-9509-0A9A-0132-CD51467C3E6A}"/>
                </a:ext>
              </a:extLst>
            </p:cNvPr>
            <p:cNvSpPr txBox="1"/>
            <p:nvPr/>
          </p:nvSpPr>
          <p:spPr>
            <a:xfrm>
              <a:off x="9135717" y="3385288"/>
              <a:ext cx="1777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accent6"/>
                  </a:solidFill>
                </a:rPr>
                <a:t>National Value</a:t>
              </a:r>
              <a:endParaRPr lang="fr-FR" sz="24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E56A4DB5-A3B8-C121-6B81-4894841F419E}"/>
              </a:ext>
            </a:extLst>
          </p:cNvPr>
          <p:cNvSpPr txBox="1"/>
          <p:nvPr/>
        </p:nvSpPr>
        <p:spPr>
          <a:xfrm>
            <a:off x="1442280" y="6060470"/>
            <a:ext cx="900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233E6F"/>
                </a:solidFill>
              </a:rPr>
              <a:t>(</a:t>
            </a:r>
            <a:r>
              <a:rPr lang="fr-FR" sz="1400" dirty="0" err="1">
                <a:solidFill>
                  <a:srgbClr val="233E6F"/>
                </a:solidFill>
              </a:rPr>
              <a:t>a,b</a:t>
            </a:r>
            <a:r>
              <a:rPr lang="fr-FR" sz="1400" dirty="0">
                <a:solidFill>
                  <a:srgbClr val="233E6F"/>
                </a:solidFill>
              </a:rPr>
              <a:t>) : Values </a:t>
            </a:r>
            <a:r>
              <a:rPr lang="fr-FR" sz="1400" dirty="0" err="1">
                <a:solidFill>
                  <a:srgbClr val="233E6F"/>
                </a:solidFill>
              </a:rPr>
              <a:t>accompanied</a:t>
            </a:r>
            <a:r>
              <a:rPr lang="fr-FR" sz="1400" dirty="0">
                <a:solidFill>
                  <a:srgbClr val="233E6F"/>
                </a:solidFill>
              </a:rPr>
              <a:t> by </a:t>
            </a:r>
            <a:r>
              <a:rPr lang="fr-FR" sz="1400" dirty="0" err="1">
                <a:solidFill>
                  <a:srgbClr val="233E6F"/>
                </a:solidFill>
              </a:rPr>
              <a:t>different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letters</a:t>
            </a:r>
            <a:r>
              <a:rPr lang="fr-FR" sz="1400" dirty="0">
                <a:solidFill>
                  <a:srgbClr val="233E6F"/>
                </a:solidFill>
              </a:rPr>
              <a:t> on the </a:t>
            </a:r>
            <a:r>
              <a:rPr lang="fr-FR" sz="1400" dirty="0" err="1">
                <a:solidFill>
                  <a:srgbClr val="233E6F"/>
                </a:solidFill>
              </a:rPr>
              <a:t>same</a:t>
            </a:r>
            <a:r>
              <a:rPr lang="fr-FR" sz="1400" dirty="0">
                <a:solidFill>
                  <a:srgbClr val="233E6F"/>
                </a:solidFill>
              </a:rPr>
              <a:t> line </a:t>
            </a:r>
            <a:r>
              <a:rPr lang="fr-FR" sz="1400" dirty="0" err="1">
                <a:solidFill>
                  <a:srgbClr val="233E6F"/>
                </a:solidFill>
              </a:rPr>
              <a:t>indicate</a:t>
            </a:r>
            <a:r>
              <a:rPr lang="fr-FR" sz="1400" dirty="0">
                <a:solidFill>
                  <a:srgbClr val="233E6F"/>
                </a:solidFill>
              </a:rPr>
              <a:t> a </a:t>
            </a:r>
            <a:r>
              <a:rPr lang="fr-FR" sz="1400" dirty="0" err="1">
                <a:solidFill>
                  <a:srgbClr val="233E6F"/>
                </a:solidFill>
              </a:rPr>
              <a:t>statistically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significant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difference</a:t>
            </a:r>
            <a:r>
              <a:rPr lang="fr-FR" sz="1400" dirty="0">
                <a:solidFill>
                  <a:srgbClr val="233E6F"/>
                </a:solidFill>
              </a:rPr>
              <a:t> at the 5% </a:t>
            </a:r>
            <a:r>
              <a:rPr lang="fr-FR" sz="1400" dirty="0" err="1">
                <a:solidFill>
                  <a:srgbClr val="233E6F"/>
                </a:solidFill>
              </a:rPr>
              <a:t>level</a:t>
            </a:r>
            <a:endParaRPr lang="fr-FR" sz="1400" dirty="0">
              <a:solidFill>
                <a:srgbClr val="233E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Ambience</a:t>
            </a:r>
            <a:r>
              <a:rPr lang="fr-FR" dirty="0"/>
              <a:t> – </a:t>
            </a:r>
            <a:r>
              <a:rPr lang="fr-FR" dirty="0" err="1"/>
              <a:t>Temperature</a:t>
            </a:r>
            <a:r>
              <a:rPr lang="fr-FR" dirty="0"/>
              <a:t> in the air</a:t>
            </a:r>
            <a:endParaRPr lang="fr-FR" baseline="-25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11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181600" y="89852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°C</a:t>
            </a:r>
            <a:endParaRPr lang="fr-FR" baseline="30000" dirty="0">
              <a:solidFill>
                <a:srgbClr val="233E6F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8B20DA9-D451-9E38-0B09-C96E99526DE7}"/>
              </a:ext>
            </a:extLst>
          </p:cNvPr>
          <p:cNvSpPr txBox="1"/>
          <p:nvPr/>
        </p:nvSpPr>
        <p:spPr>
          <a:xfrm>
            <a:off x="2662311" y="3715726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26,5±1,9 </a:t>
            </a:r>
            <a:r>
              <a:rPr lang="fr-FR" sz="2400" b="1" dirty="0">
                <a:solidFill>
                  <a:srgbClr val="8FAADC"/>
                </a:solidFill>
              </a:rPr>
              <a:t>(a)</a:t>
            </a:r>
            <a:endParaRPr lang="fr-FR" sz="3200" b="1" dirty="0">
              <a:solidFill>
                <a:srgbClr val="8FAADC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9239B52-2CB5-144F-AA6B-784B451168B1}"/>
              </a:ext>
            </a:extLst>
          </p:cNvPr>
          <p:cNvSpPr txBox="1"/>
          <p:nvPr/>
        </p:nvSpPr>
        <p:spPr>
          <a:xfrm>
            <a:off x="2036653" y="5079491"/>
            <a:ext cx="303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Set point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temperature</a:t>
            </a:r>
            <a:br>
              <a:rPr lang="fr-FR" sz="2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22°C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7FC5BFF-5978-7777-F324-33A56BEA85BE}"/>
              </a:ext>
            </a:extLst>
          </p:cNvPr>
          <p:cNvSpPr txBox="1"/>
          <p:nvPr/>
        </p:nvSpPr>
        <p:spPr>
          <a:xfrm>
            <a:off x="7072350" y="3715726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26,5±2,0 </a:t>
            </a:r>
            <a:r>
              <a:rPr lang="fr-FR" sz="2400" b="1" dirty="0">
                <a:solidFill>
                  <a:srgbClr val="1D4999"/>
                </a:solidFill>
              </a:rPr>
              <a:t>(a)</a:t>
            </a:r>
            <a:endParaRPr lang="fr-FR" sz="3200" b="1" dirty="0">
              <a:solidFill>
                <a:srgbClr val="1D4999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0958FD3-A446-3F60-4EE8-1D17C008C832}"/>
              </a:ext>
            </a:extLst>
          </p:cNvPr>
          <p:cNvSpPr txBox="1"/>
          <p:nvPr/>
        </p:nvSpPr>
        <p:spPr>
          <a:xfrm>
            <a:off x="4867332" y="3715726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25,7±2,2 </a:t>
            </a:r>
            <a:r>
              <a:rPr lang="fr-FR" sz="2400" b="1" dirty="0">
                <a:solidFill>
                  <a:srgbClr val="2E75B6"/>
                </a:solidFill>
              </a:rPr>
              <a:t>(b)</a:t>
            </a:r>
            <a:endParaRPr lang="fr-FR" sz="3200" b="1" dirty="0">
              <a:solidFill>
                <a:srgbClr val="2E75B6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8EB545-C956-4806-480D-91AB6ACA37CE}"/>
              </a:ext>
            </a:extLst>
          </p:cNvPr>
          <p:cNvSpPr txBox="1"/>
          <p:nvPr/>
        </p:nvSpPr>
        <p:spPr>
          <a:xfrm>
            <a:off x="1488811" y="6214358"/>
            <a:ext cx="900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233E6F"/>
                </a:solidFill>
              </a:rPr>
              <a:t>(</a:t>
            </a:r>
            <a:r>
              <a:rPr lang="fr-FR" sz="1400" dirty="0" err="1">
                <a:solidFill>
                  <a:srgbClr val="233E6F"/>
                </a:solidFill>
              </a:rPr>
              <a:t>a,b</a:t>
            </a:r>
            <a:r>
              <a:rPr lang="fr-FR" sz="1400" dirty="0">
                <a:solidFill>
                  <a:srgbClr val="233E6F"/>
                </a:solidFill>
              </a:rPr>
              <a:t>) : Values </a:t>
            </a:r>
            <a:r>
              <a:rPr lang="fr-FR" sz="1400" dirty="0" err="1">
                <a:solidFill>
                  <a:srgbClr val="233E6F"/>
                </a:solidFill>
              </a:rPr>
              <a:t>accompanied</a:t>
            </a:r>
            <a:r>
              <a:rPr lang="fr-FR" sz="1400" dirty="0">
                <a:solidFill>
                  <a:srgbClr val="233E6F"/>
                </a:solidFill>
              </a:rPr>
              <a:t> by </a:t>
            </a:r>
            <a:r>
              <a:rPr lang="fr-FR" sz="1400" dirty="0" err="1">
                <a:solidFill>
                  <a:srgbClr val="233E6F"/>
                </a:solidFill>
              </a:rPr>
              <a:t>different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letters</a:t>
            </a:r>
            <a:r>
              <a:rPr lang="fr-FR" sz="1400" dirty="0">
                <a:solidFill>
                  <a:srgbClr val="233E6F"/>
                </a:solidFill>
              </a:rPr>
              <a:t> on the </a:t>
            </a:r>
            <a:r>
              <a:rPr lang="fr-FR" sz="1400" dirty="0" err="1">
                <a:solidFill>
                  <a:srgbClr val="233E6F"/>
                </a:solidFill>
              </a:rPr>
              <a:t>same</a:t>
            </a:r>
            <a:r>
              <a:rPr lang="fr-FR" sz="1400" dirty="0">
                <a:solidFill>
                  <a:srgbClr val="233E6F"/>
                </a:solidFill>
              </a:rPr>
              <a:t> line </a:t>
            </a:r>
            <a:r>
              <a:rPr lang="fr-FR" sz="1400" dirty="0" err="1">
                <a:solidFill>
                  <a:srgbClr val="233E6F"/>
                </a:solidFill>
              </a:rPr>
              <a:t>indicate</a:t>
            </a:r>
            <a:r>
              <a:rPr lang="fr-FR" sz="1400" dirty="0">
                <a:solidFill>
                  <a:srgbClr val="233E6F"/>
                </a:solidFill>
              </a:rPr>
              <a:t> a </a:t>
            </a:r>
            <a:r>
              <a:rPr lang="fr-FR" sz="1400" dirty="0" err="1">
                <a:solidFill>
                  <a:srgbClr val="233E6F"/>
                </a:solidFill>
              </a:rPr>
              <a:t>statistically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significant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difference</a:t>
            </a:r>
            <a:r>
              <a:rPr lang="fr-FR" sz="1400" dirty="0">
                <a:solidFill>
                  <a:srgbClr val="233E6F"/>
                </a:solidFill>
              </a:rPr>
              <a:t> at the 5% </a:t>
            </a:r>
            <a:r>
              <a:rPr lang="fr-FR" sz="1400" dirty="0" err="1">
                <a:solidFill>
                  <a:srgbClr val="233E6F"/>
                </a:solidFill>
              </a:rPr>
              <a:t>level</a:t>
            </a:r>
            <a:endParaRPr lang="fr-FR" sz="1400" dirty="0">
              <a:solidFill>
                <a:srgbClr val="233E6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00063D-B819-A9B8-AAB6-DAB0C443B0C3}"/>
              </a:ext>
            </a:extLst>
          </p:cNvPr>
          <p:cNvSpPr txBox="1"/>
          <p:nvPr/>
        </p:nvSpPr>
        <p:spPr>
          <a:xfrm>
            <a:off x="2648963" y="4295702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25,0±0,8 </a:t>
            </a:r>
            <a:r>
              <a:rPr lang="fr-FR" sz="2400" b="1" dirty="0">
                <a:solidFill>
                  <a:srgbClr val="8FAADC"/>
                </a:solidFill>
              </a:rPr>
              <a:t>(a)</a:t>
            </a:r>
            <a:endParaRPr lang="fr-FR" sz="3200" b="1" dirty="0">
              <a:solidFill>
                <a:srgbClr val="8FAADC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430A7C-0D56-E7DC-F22C-E418965815DC}"/>
              </a:ext>
            </a:extLst>
          </p:cNvPr>
          <p:cNvSpPr txBox="1"/>
          <p:nvPr/>
        </p:nvSpPr>
        <p:spPr>
          <a:xfrm>
            <a:off x="7059002" y="4295702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25,2±1,0 </a:t>
            </a:r>
            <a:r>
              <a:rPr lang="fr-FR" sz="2400" b="1" dirty="0">
                <a:solidFill>
                  <a:srgbClr val="1D4999"/>
                </a:solidFill>
              </a:rPr>
              <a:t>(a)</a:t>
            </a:r>
            <a:endParaRPr lang="fr-FR" sz="3200" b="1" dirty="0">
              <a:solidFill>
                <a:srgbClr val="1D4999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A1EDBB-F150-EF5D-69DF-228DC47C4B86}"/>
              </a:ext>
            </a:extLst>
          </p:cNvPr>
          <p:cNvSpPr txBox="1"/>
          <p:nvPr/>
        </p:nvSpPr>
        <p:spPr>
          <a:xfrm>
            <a:off x="4853984" y="4295702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23,9±1,1 </a:t>
            </a:r>
            <a:r>
              <a:rPr lang="fr-FR" sz="2400" b="1" dirty="0">
                <a:solidFill>
                  <a:srgbClr val="2E75B6"/>
                </a:solidFill>
              </a:rPr>
              <a:t>(b)</a:t>
            </a:r>
            <a:endParaRPr lang="fr-FR" sz="3200" b="1" dirty="0">
              <a:solidFill>
                <a:srgbClr val="2E75B6"/>
              </a:solidFill>
            </a:endParaRPr>
          </a:p>
        </p:txBody>
      </p:sp>
      <p:pic>
        <p:nvPicPr>
          <p:cNvPr id="16" name="Image 15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6C75336E-D565-9BCC-BAD0-E2CF64E77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03060" y="3742019"/>
            <a:ext cx="656216" cy="558482"/>
          </a:xfrm>
          <a:prstGeom prst="rect">
            <a:avLst/>
          </a:prstGeom>
        </p:spPr>
      </p:pic>
      <p:pic>
        <p:nvPicPr>
          <p:cNvPr id="18" name="Image 17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A47DC732-B4B5-E450-C850-E7BFD7C9F3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979260" y="4334806"/>
            <a:ext cx="576744" cy="54567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DD8758D-0C0E-5663-C1BD-23AB34B66B0D}"/>
              </a:ext>
            </a:extLst>
          </p:cNvPr>
          <p:cNvSpPr txBox="1"/>
          <p:nvPr/>
        </p:nvSpPr>
        <p:spPr>
          <a:xfrm>
            <a:off x="5454825" y="5079491"/>
            <a:ext cx="6292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►Reduction of the ambient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temperature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fr-FR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for the MCS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PB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 room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1526789-C4DF-D8FC-4CC9-761480076CDB}"/>
              </a:ext>
            </a:extLst>
          </p:cNvPr>
          <p:cNvGrpSpPr/>
          <p:nvPr/>
        </p:nvGrpSpPr>
        <p:grpSpPr>
          <a:xfrm>
            <a:off x="988702" y="2005362"/>
            <a:ext cx="1748331" cy="1178754"/>
            <a:chOff x="444601" y="1881672"/>
            <a:chExt cx="1748331" cy="1178754"/>
          </a:xfrm>
        </p:grpSpPr>
        <p:pic>
          <p:nvPicPr>
            <p:cNvPr id="20" name="Graphique 19" descr="Thermomètre avec un remplissage uni">
              <a:extLst>
                <a:ext uri="{FF2B5EF4-FFF2-40B4-BE49-F238E27FC236}">
                  <a16:creationId xmlns:a16="http://schemas.microsoft.com/office/drawing/2014/main" id="{8C59772E-C568-02A5-2959-A985E13B8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4601" y="1881672"/>
              <a:ext cx="1178754" cy="1178754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C1C0F78-2F61-15A2-08E9-3B59582BA4A9}"/>
                </a:ext>
              </a:extLst>
            </p:cNvPr>
            <p:cNvSpPr txBox="1"/>
            <p:nvPr/>
          </p:nvSpPr>
          <p:spPr>
            <a:xfrm>
              <a:off x="1340092" y="1986801"/>
              <a:ext cx="852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65000"/>
                    </a:schemeClr>
                  </a:solidFill>
                </a:rPr>
                <a:t>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777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6" grpId="0"/>
      <p:bldP spid="37" grpId="0"/>
      <p:bldP spid="12" grpId="0"/>
      <p:bldP spid="13" grpId="0"/>
      <p:bldP spid="14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Ambience</a:t>
            </a:r>
            <a:r>
              <a:rPr lang="fr-FR" dirty="0"/>
              <a:t> – </a:t>
            </a:r>
            <a:r>
              <a:rPr lang="fr-FR" dirty="0" err="1"/>
              <a:t>Temperature</a:t>
            </a:r>
            <a:r>
              <a:rPr lang="fr-FR" dirty="0"/>
              <a:t> of the slurry</a:t>
            </a:r>
            <a:endParaRPr lang="fr-FR" baseline="-25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12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22900" y="931269"/>
            <a:ext cx="656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°C</a:t>
            </a:r>
          </a:p>
          <a:p>
            <a:pPr algn="r"/>
            <a:r>
              <a:rPr lang="fr-FR" dirty="0" err="1">
                <a:solidFill>
                  <a:srgbClr val="233E6F"/>
                </a:solidFill>
              </a:rPr>
              <a:t>Measures</a:t>
            </a:r>
            <a:r>
              <a:rPr lang="fr-FR" dirty="0">
                <a:solidFill>
                  <a:srgbClr val="233E6F"/>
                </a:solidFill>
              </a:rPr>
              <a:t> </a:t>
            </a:r>
            <a:r>
              <a:rPr lang="fr-FR" dirty="0" err="1">
                <a:solidFill>
                  <a:srgbClr val="233E6F"/>
                </a:solidFill>
              </a:rPr>
              <a:t>taken</a:t>
            </a:r>
            <a:r>
              <a:rPr lang="fr-FR" dirty="0">
                <a:solidFill>
                  <a:srgbClr val="233E6F"/>
                </a:solidFill>
              </a:rPr>
              <a:t> at the </a:t>
            </a:r>
            <a:r>
              <a:rPr lang="fr-FR" dirty="0" err="1">
                <a:solidFill>
                  <a:srgbClr val="233E6F"/>
                </a:solidFill>
              </a:rPr>
              <a:t>botton</a:t>
            </a:r>
            <a:r>
              <a:rPr lang="fr-FR" dirty="0">
                <a:solidFill>
                  <a:srgbClr val="233E6F"/>
                </a:solidFill>
              </a:rPr>
              <a:t> of the pit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8B20DA9-D451-9E38-0B09-C96E99526DE7}"/>
              </a:ext>
            </a:extLst>
          </p:cNvPr>
          <p:cNvSpPr txBox="1"/>
          <p:nvPr/>
        </p:nvSpPr>
        <p:spPr>
          <a:xfrm>
            <a:off x="2662311" y="3715726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23,7±0,8 </a:t>
            </a:r>
            <a:r>
              <a:rPr lang="fr-FR" sz="2400" b="1" dirty="0">
                <a:solidFill>
                  <a:srgbClr val="8FAADC"/>
                </a:solidFill>
              </a:rPr>
              <a:t>(a)</a:t>
            </a:r>
            <a:endParaRPr lang="fr-FR" sz="3200" b="1" dirty="0">
              <a:solidFill>
                <a:srgbClr val="8FAADC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9239B52-2CB5-144F-AA6B-784B451168B1}"/>
              </a:ext>
            </a:extLst>
          </p:cNvPr>
          <p:cNvSpPr txBox="1"/>
          <p:nvPr/>
        </p:nvSpPr>
        <p:spPr>
          <a:xfrm>
            <a:off x="889001" y="5004271"/>
            <a:ext cx="470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Impact of ambient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</a:rPr>
              <a:t>temperature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 on slurry (Guyot et al., 2022 – Guingand et al., 2024)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7FC5BFF-5978-7777-F324-33A56BEA85BE}"/>
              </a:ext>
            </a:extLst>
          </p:cNvPr>
          <p:cNvSpPr txBox="1"/>
          <p:nvPr/>
        </p:nvSpPr>
        <p:spPr>
          <a:xfrm>
            <a:off x="7072350" y="3715726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18,1±1,6 </a:t>
            </a:r>
            <a:r>
              <a:rPr lang="fr-FR" sz="2400" b="1" dirty="0">
                <a:solidFill>
                  <a:srgbClr val="1D4999"/>
                </a:solidFill>
              </a:rPr>
              <a:t>(b)</a:t>
            </a:r>
            <a:endParaRPr lang="fr-FR" sz="3200" b="1" dirty="0">
              <a:solidFill>
                <a:srgbClr val="1D4999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0958FD3-A446-3F60-4EE8-1D17C008C832}"/>
              </a:ext>
            </a:extLst>
          </p:cNvPr>
          <p:cNvSpPr txBox="1"/>
          <p:nvPr/>
        </p:nvSpPr>
        <p:spPr>
          <a:xfrm>
            <a:off x="4867332" y="3715726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15,8±2,3 </a:t>
            </a:r>
            <a:r>
              <a:rPr lang="fr-FR" sz="2400" b="1" dirty="0">
                <a:solidFill>
                  <a:srgbClr val="2E75B6"/>
                </a:solidFill>
              </a:rPr>
              <a:t>(c)</a:t>
            </a:r>
            <a:endParaRPr lang="fr-FR" sz="3200" b="1" dirty="0">
              <a:solidFill>
                <a:srgbClr val="2E75B6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8EB545-C956-4806-480D-91AB6ACA37CE}"/>
              </a:ext>
            </a:extLst>
          </p:cNvPr>
          <p:cNvSpPr txBox="1"/>
          <p:nvPr/>
        </p:nvSpPr>
        <p:spPr>
          <a:xfrm>
            <a:off x="1488811" y="6214358"/>
            <a:ext cx="9004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233E6F"/>
                </a:solidFill>
              </a:rPr>
              <a:t>(</a:t>
            </a:r>
            <a:r>
              <a:rPr lang="fr-FR" sz="1400" dirty="0" err="1">
                <a:solidFill>
                  <a:srgbClr val="233E6F"/>
                </a:solidFill>
              </a:rPr>
              <a:t>a,b</a:t>
            </a:r>
            <a:r>
              <a:rPr lang="fr-FR" sz="1400" dirty="0">
                <a:solidFill>
                  <a:srgbClr val="233E6F"/>
                </a:solidFill>
              </a:rPr>
              <a:t>) : Values </a:t>
            </a:r>
            <a:r>
              <a:rPr lang="fr-FR" sz="1400" dirty="0" err="1">
                <a:solidFill>
                  <a:srgbClr val="233E6F"/>
                </a:solidFill>
              </a:rPr>
              <a:t>accompanied</a:t>
            </a:r>
            <a:r>
              <a:rPr lang="fr-FR" sz="1400" dirty="0">
                <a:solidFill>
                  <a:srgbClr val="233E6F"/>
                </a:solidFill>
              </a:rPr>
              <a:t> by </a:t>
            </a:r>
            <a:r>
              <a:rPr lang="fr-FR" sz="1400" dirty="0" err="1">
                <a:solidFill>
                  <a:srgbClr val="233E6F"/>
                </a:solidFill>
              </a:rPr>
              <a:t>different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letters</a:t>
            </a:r>
            <a:r>
              <a:rPr lang="fr-FR" sz="1400" dirty="0">
                <a:solidFill>
                  <a:srgbClr val="233E6F"/>
                </a:solidFill>
              </a:rPr>
              <a:t> on the </a:t>
            </a:r>
            <a:r>
              <a:rPr lang="fr-FR" sz="1400" dirty="0" err="1">
                <a:solidFill>
                  <a:srgbClr val="233E6F"/>
                </a:solidFill>
              </a:rPr>
              <a:t>same</a:t>
            </a:r>
            <a:r>
              <a:rPr lang="fr-FR" sz="1400" dirty="0">
                <a:solidFill>
                  <a:srgbClr val="233E6F"/>
                </a:solidFill>
              </a:rPr>
              <a:t> line </a:t>
            </a:r>
            <a:r>
              <a:rPr lang="fr-FR" sz="1400" dirty="0" err="1">
                <a:solidFill>
                  <a:srgbClr val="233E6F"/>
                </a:solidFill>
              </a:rPr>
              <a:t>indicate</a:t>
            </a:r>
            <a:r>
              <a:rPr lang="fr-FR" sz="1400" dirty="0">
                <a:solidFill>
                  <a:srgbClr val="233E6F"/>
                </a:solidFill>
              </a:rPr>
              <a:t> a </a:t>
            </a:r>
            <a:r>
              <a:rPr lang="fr-FR" sz="1400" dirty="0" err="1">
                <a:solidFill>
                  <a:srgbClr val="233E6F"/>
                </a:solidFill>
              </a:rPr>
              <a:t>statistically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significant</a:t>
            </a:r>
            <a:r>
              <a:rPr lang="fr-FR" sz="1400" dirty="0">
                <a:solidFill>
                  <a:srgbClr val="233E6F"/>
                </a:solidFill>
              </a:rPr>
              <a:t> </a:t>
            </a:r>
            <a:r>
              <a:rPr lang="fr-FR" sz="1400" dirty="0" err="1">
                <a:solidFill>
                  <a:srgbClr val="233E6F"/>
                </a:solidFill>
              </a:rPr>
              <a:t>difference</a:t>
            </a:r>
            <a:r>
              <a:rPr lang="fr-FR" sz="1400" dirty="0">
                <a:solidFill>
                  <a:srgbClr val="233E6F"/>
                </a:solidFill>
              </a:rPr>
              <a:t> at the 5% </a:t>
            </a:r>
            <a:r>
              <a:rPr lang="fr-FR" sz="1400" dirty="0" err="1">
                <a:solidFill>
                  <a:srgbClr val="233E6F"/>
                </a:solidFill>
              </a:rPr>
              <a:t>level</a:t>
            </a:r>
            <a:endParaRPr lang="fr-FR" sz="1400" dirty="0">
              <a:solidFill>
                <a:srgbClr val="233E6F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00063D-B819-A9B8-AAB6-DAB0C443B0C3}"/>
              </a:ext>
            </a:extLst>
          </p:cNvPr>
          <p:cNvSpPr txBox="1"/>
          <p:nvPr/>
        </p:nvSpPr>
        <p:spPr>
          <a:xfrm>
            <a:off x="2648963" y="4295702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22,5±0,6 </a:t>
            </a:r>
            <a:r>
              <a:rPr lang="fr-FR" sz="2400" b="1" dirty="0">
                <a:solidFill>
                  <a:srgbClr val="8FAADC"/>
                </a:solidFill>
              </a:rPr>
              <a:t>(a)</a:t>
            </a:r>
            <a:endParaRPr lang="fr-FR" sz="3200" b="1" dirty="0">
              <a:solidFill>
                <a:srgbClr val="8FAADC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430A7C-0D56-E7DC-F22C-E418965815DC}"/>
              </a:ext>
            </a:extLst>
          </p:cNvPr>
          <p:cNvSpPr txBox="1"/>
          <p:nvPr/>
        </p:nvSpPr>
        <p:spPr>
          <a:xfrm>
            <a:off x="7059002" y="4295702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16,7±2,3 </a:t>
            </a:r>
            <a:r>
              <a:rPr lang="fr-FR" sz="2400" b="1" dirty="0">
                <a:solidFill>
                  <a:srgbClr val="1D4999"/>
                </a:solidFill>
              </a:rPr>
              <a:t>(b)</a:t>
            </a:r>
            <a:endParaRPr lang="fr-FR" sz="3200" b="1" dirty="0">
              <a:solidFill>
                <a:srgbClr val="1D4999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A1EDBB-F150-EF5D-69DF-228DC47C4B86}"/>
              </a:ext>
            </a:extLst>
          </p:cNvPr>
          <p:cNvSpPr txBox="1"/>
          <p:nvPr/>
        </p:nvSpPr>
        <p:spPr>
          <a:xfrm>
            <a:off x="4853984" y="4295702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16,1±3,8 </a:t>
            </a:r>
            <a:r>
              <a:rPr lang="fr-FR" sz="2400" b="1" dirty="0">
                <a:solidFill>
                  <a:srgbClr val="2E75B6"/>
                </a:solidFill>
              </a:rPr>
              <a:t>(c)</a:t>
            </a:r>
            <a:endParaRPr lang="fr-FR" sz="3200" b="1" dirty="0">
              <a:solidFill>
                <a:srgbClr val="2E75B6"/>
              </a:solidFill>
            </a:endParaRPr>
          </a:p>
        </p:txBody>
      </p:sp>
      <p:pic>
        <p:nvPicPr>
          <p:cNvPr id="16" name="Image 15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6C75336E-D565-9BCC-BAD0-E2CF64E77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03060" y="3742019"/>
            <a:ext cx="656216" cy="558482"/>
          </a:xfrm>
          <a:prstGeom prst="rect">
            <a:avLst/>
          </a:prstGeom>
        </p:spPr>
      </p:pic>
      <p:pic>
        <p:nvPicPr>
          <p:cNvPr id="18" name="Image 17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A47DC732-B4B5-E450-C850-E7BFD7C9F3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979260" y="4334806"/>
            <a:ext cx="576744" cy="54567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4B6F814-5E7E-AAD9-FEAA-95ABA1CDD79E}"/>
              </a:ext>
            </a:extLst>
          </p:cNvPr>
          <p:cNvGrpSpPr/>
          <p:nvPr/>
        </p:nvGrpSpPr>
        <p:grpSpPr>
          <a:xfrm>
            <a:off x="988702" y="2005362"/>
            <a:ext cx="1748331" cy="1178754"/>
            <a:chOff x="444601" y="1881672"/>
            <a:chExt cx="1748331" cy="1178754"/>
          </a:xfrm>
        </p:grpSpPr>
        <p:pic>
          <p:nvPicPr>
            <p:cNvPr id="7" name="Graphique 6" descr="Thermomètre avec un remplissage uni">
              <a:extLst>
                <a:ext uri="{FF2B5EF4-FFF2-40B4-BE49-F238E27FC236}">
                  <a16:creationId xmlns:a16="http://schemas.microsoft.com/office/drawing/2014/main" id="{AE985D70-A2AE-7755-6635-42C08C3D7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4601" y="1881672"/>
              <a:ext cx="1178754" cy="1178754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1D91B9A-F8AF-B60B-D16C-B5709C54A49E}"/>
                </a:ext>
              </a:extLst>
            </p:cNvPr>
            <p:cNvSpPr txBox="1"/>
            <p:nvPr/>
          </p:nvSpPr>
          <p:spPr>
            <a:xfrm>
              <a:off x="1340092" y="2541786"/>
              <a:ext cx="852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>
                      <a:lumMod val="65000"/>
                    </a:schemeClr>
                  </a:solidFill>
                </a:rPr>
                <a:t>Slurry</a:t>
              </a: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E277BC3-BE57-F16E-474B-2B4EA88C75E1}"/>
              </a:ext>
            </a:extLst>
          </p:cNvPr>
          <p:cNvSpPr txBox="1"/>
          <p:nvPr/>
        </p:nvSpPr>
        <p:spPr>
          <a:xfrm>
            <a:off x="6096000" y="5039847"/>
            <a:ext cx="470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Good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</a:rPr>
              <a:t>both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 MCS </a:t>
            </a:r>
          </a:p>
        </p:txBody>
      </p:sp>
    </p:spTree>
    <p:extLst>
      <p:ext uri="{BB962C8B-B14F-4D97-AF65-F5344CB8AC3E}">
        <p14:creationId xmlns:p14="http://schemas.microsoft.com/office/powerpoint/2010/main" val="222383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4" grpId="1"/>
      <p:bldP spid="36" grpId="0"/>
      <p:bldP spid="37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NH</a:t>
            </a:r>
            <a:r>
              <a:rPr lang="fr-FR" baseline="-25000" dirty="0"/>
              <a:t>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13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N_NH</a:t>
            </a:r>
            <a:r>
              <a:rPr lang="fr-FR" baseline="-25000" dirty="0">
                <a:solidFill>
                  <a:srgbClr val="233E6F"/>
                </a:solidFill>
              </a:rPr>
              <a:t>3</a:t>
            </a:r>
            <a:r>
              <a:rPr lang="fr-FR" dirty="0">
                <a:solidFill>
                  <a:srgbClr val="233E6F"/>
                </a:solidFill>
              </a:rPr>
              <a:t>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2,3±1,3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899E3DC-310B-A2D7-7E4F-50C9D2B8E377}"/>
              </a:ext>
            </a:extLst>
          </p:cNvPr>
          <p:cNvSpPr txBox="1"/>
          <p:nvPr/>
        </p:nvSpPr>
        <p:spPr>
          <a:xfrm>
            <a:off x="1113120" y="5058485"/>
            <a:ext cx="47071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2,5 – 3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Guingand et Courboulay, 2019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Philippe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., 2011 </a:t>
            </a:r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Santonia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., 2017</a:t>
            </a:r>
          </a:p>
          <a:p>
            <a:pPr algn="ctr"/>
            <a:endParaRPr lang="fr-FR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2,4±1,4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2,0±1,4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2,2±1,3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2,2±1,3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1,9±1,4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9" grpId="1"/>
      <p:bldP spid="40" grpId="0"/>
      <p:bldP spid="41" grpId="0"/>
      <p:bldP spid="42" grpId="0"/>
      <p:bldP spid="43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NH</a:t>
            </a:r>
            <a:r>
              <a:rPr lang="fr-FR" baseline="-25000" dirty="0"/>
              <a:t>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14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N_NH</a:t>
            </a:r>
            <a:r>
              <a:rPr lang="fr-FR" baseline="-25000" dirty="0">
                <a:solidFill>
                  <a:srgbClr val="233E6F"/>
                </a:solidFill>
              </a:rPr>
              <a:t>3</a:t>
            </a:r>
            <a:r>
              <a:rPr lang="fr-FR" dirty="0">
                <a:solidFill>
                  <a:srgbClr val="233E6F"/>
                </a:solidFill>
              </a:rPr>
              <a:t>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2,3±1,3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65000"/>
                  </a:schemeClr>
                </a:solidFill>
              </a:rPr>
              <a:t>2,4±1,4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2,0±1,4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2,2±1,3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65000"/>
                  </a:schemeClr>
                </a:solidFill>
              </a:rPr>
              <a:t>2,2±1,3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1,9±1,4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823BEED8-B035-CC45-E005-9E78D8C78D3B}"/>
              </a:ext>
            </a:extLst>
          </p:cNvPr>
          <p:cNvSpPr txBox="1"/>
          <p:nvPr/>
        </p:nvSpPr>
        <p:spPr>
          <a:xfrm>
            <a:off x="2325519" y="5243669"/>
            <a:ext cx="6989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Reduction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lower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than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20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% </a:t>
            </a:r>
            <a:br>
              <a:rPr lang="fr-FR" sz="2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for the « Pit Bottom » System</a:t>
            </a:r>
          </a:p>
          <a:p>
            <a:pPr algn="ctr"/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lèche : courbe vers le haut 2">
            <a:extLst>
              <a:ext uri="{FF2B5EF4-FFF2-40B4-BE49-F238E27FC236}">
                <a16:creationId xmlns:a16="http://schemas.microsoft.com/office/drawing/2014/main" id="{847C10D8-F8D7-80FF-3054-C174BF8D1F78}"/>
              </a:ext>
            </a:extLst>
          </p:cNvPr>
          <p:cNvSpPr/>
          <p:nvPr/>
        </p:nvSpPr>
        <p:spPr>
          <a:xfrm>
            <a:off x="4141732" y="3444503"/>
            <a:ext cx="1163726" cy="40180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1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NH</a:t>
            </a:r>
            <a:r>
              <a:rPr lang="fr-FR" baseline="-25000" dirty="0"/>
              <a:t>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15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N_NH</a:t>
            </a:r>
            <a:r>
              <a:rPr lang="fr-FR" baseline="-25000" dirty="0">
                <a:solidFill>
                  <a:srgbClr val="233E6F"/>
                </a:solidFill>
              </a:rPr>
              <a:t>3</a:t>
            </a:r>
            <a:r>
              <a:rPr lang="fr-FR" dirty="0">
                <a:solidFill>
                  <a:srgbClr val="233E6F"/>
                </a:solidFill>
              </a:rPr>
              <a:t>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2,3±1,3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2,4±1,4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65000"/>
                  </a:schemeClr>
                </a:solidFill>
              </a:rPr>
              <a:t>2,0±1,4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2,2±1,3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2,2±1,3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65000"/>
                  </a:schemeClr>
                </a:solidFill>
              </a:rPr>
              <a:t>1,9±1,4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  <p:sp>
        <p:nvSpPr>
          <p:cNvPr id="3" name="Flèche : courbe vers le haut 2">
            <a:extLst>
              <a:ext uri="{FF2B5EF4-FFF2-40B4-BE49-F238E27FC236}">
                <a16:creationId xmlns:a16="http://schemas.microsoft.com/office/drawing/2014/main" id="{20E98A6A-099E-E9EC-F68D-C9F83F45AB1B}"/>
              </a:ext>
            </a:extLst>
          </p:cNvPr>
          <p:cNvSpPr/>
          <p:nvPr/>
        </p:nvSpPr>
        <p:spPr>
          <a:xfrm>
            <a:off x="4479088" y="3332946"/>
            <a:ext cx="2616200" cy="81380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49C220-67AD-513D-A0B5-C093BF0CB82F}"/>
              </a:ext>
            </a:extLst>
          </p:cNvPr>
          <p:cNvSpPr txBox="1"/>
          <p:nvPr/>
        </p:nvSpPr>
        <p:spPr>
          <a:xfrm>
            <a:off x="2325519" y="5243669"/>
            <a:ext cx="6989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of the « </a:t>
            </a:r>
            <a:r>
              <a:rPr lang="fr-FR" sz="2400" b="1" dirty="0" err="1">
                <a:solidFill>
                  <a:schemeClr val="bg1">
                    <a:lumMod val="50000"/>
                  </a:schemeClr>
                </a:solidFill>
              </a:rPr>
              <a:t>Floating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 System »</a:t>
            </a:r>
          </a:p>
          <a:p>
            <a:pPr algn="ctr"/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92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NH</a:t>
            </a:r>
            <a:r>
              <a:rPr lang="fr-FR" baseline="-25000" dirty="0"/>
              <a:t>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EAAP 2024 - Florence, </a:t>
            </a:r>
            <a:r>
              <a:rPr lang="fr-FR" dirty="0" err="1"/>
              <a:t>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16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N_NH</a:t>
            </a:r>
            <a:r>
              <a:rPr lang="fr-FR" baseline="-25000" dirty="0">
                <a:solidFill>
                  <a:srgbClr val="233E6F"/>
                </a:solidFill>
              </a:rPr>
              <a:t>3</a:t>
            </a:r>
            <a:r>
              <a:rPr lang="fr-FR" dirty="0">
                <a:solidFill>
                  <a:srgbClr val="233E6F"/>
                </a:solidFill>
              </a:rPr>
              <a:t>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2,3±1,3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899E3DC-310B-A2D7-7E4F-50C9D2B8E377}"/>
              </a:ext>
            </a:extLst>
          </p:cNvPr>
          <p:cNvSpPr txBox="1"/>
          <p:nvPr/>
        </p:nvSpPr>
        <p:spPr>
          <a:xfrm>
            <a:off x="-69850" y="4696781"/>
            <a:ext cx="1207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Hansen </a:t>
            </a:r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., 2013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: relation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between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installed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cooling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capacity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ammonia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reduction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 : 10 % per 10 W/m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► In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study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: 20 W/m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–&gt; 20 % - close to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result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2,4±1,4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2,0±1,4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2,2±1,3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2,2±1,3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1,9±1,4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223470-E5CB-EB0F-502E-DBCBE4D36D8C}"/>
              </a:ext>
            </a:extLst>
          </p:cNvPr>
          <p:cNvSpPr txBox="1"/>
          <p:nvPr/>
        </p:nvSpPr>
        <p:spPr>
          <a:xfrm>
            <a:off x="1131448" y="5674470"/>
            <a:ext cx="10247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Holm </a:t>
            </a:r>
            <a:r>
              <a:rPr lang="fr-FR" b="1" i="1" dirty="0">
                <a:solidFill>
                  <a:schemeClr val="bg1">
                    <a:lumMod val="50000"/>
                  </a:schemeClr>
                </a:solidFill>
              </a:rPr>
              <a:t>et al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., 2016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Reduction (%) =1,5 x – 0,008x2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x =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Cooling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capacity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in W/m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► In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study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: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with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20W/m</a:t>
            </a:r>
            <a:r>
              <a:rPr lang="fr-FR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-&gt; 26,8%  -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higher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than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result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7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N</a:t>
            </a:r>
            <a:r>
              <a:rPr lang="fr-FR" baseline="-25000" dirty="0"/>
              <a:t>2</a:t>
            </a:r>
            <a:r>
              <a:rPr lang="fr-FR" dirty="0"/>
              <a:t>O</a:t>
            </a:r>
            <a:endParaRPr lang="fr-FR" baseline="-25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EAAP 2024 - Florence, </a:t>
            </a:r>
            <a:r>
              <a:rPr lang="fr-FR" dirty="0" err="1"/>
              <a:t>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17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N_N</a:t>
            </a:r>
            <a:r>
              <a:rPr lang="fr-FR" baseline="-25000" dirty="0">
                <a:solidFill>
                  <a:srgbClr val="233E6F"/>
                </a:solidFill>
              </a:rPr>
              <a:t>2</a:t>
            </a:r>
            <a:r>
              <a:rPr lang="fr-FR" dirty="0">
                <a:solidFill>
                  <a:srgbClr val="233E6F"/>
                </a:solidFill>
              </a:rPr>
              <a:t>O.place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0,08±0,02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899E3DC-310B-A2D7-7E4F-50C9D2B8E377}"/>
              </a:ext>
            </a:extLst>
          </p:cNvPr>
          <p:cNvSpPr txBox="1"/>
          <p:nvPr/>
        </p:nvSpPr>
        <p:spPr>
          <a:xfrm>
            <a:off x="1313995" y="4858116"/>
            <a:ext cx="49367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0,10 – 0,25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Philippe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, 2015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IPCC, 2019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0,09±0,02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0,08±0,02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0,08±0,01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0,08±0,02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0,08±0,01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9A0403D-DDD4-DDDB-9470-0DB249008A53}"/>
              </a:ext>
            </a:extLst>
          </p:cNvPr>
          <p:cNvSpPr txBox="1"/>
          <p:nvPr/>
        </p:nvSpPr>
        <p:spPr>
          <a:xfrm>
            <a:off x="5753131" y="4760983"/>
            <a:ext cx="49367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both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MCS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CH</a:t>
            </a:r>
            <a:r>
              <a:rPr lang="fr-FR" baseline="-25000" dirty="0"/>
              <a:t>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EAAP 2024 - Florence, </a:t>
            </a:r>
            <a:r>
              <a:rPr lang="fr-FR" dirty="0" err="1"/>
              <a:t>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18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C_CH</a:t>
            </a:r>
            <a:r>
              <a:rPr lang="fr-FR" baseline="-25000" dirty="0">
                <a:solidFill>
                  <a:srgbClr val="233E6F"/>
                </a:solidFill>
              </a:rPr>
              <a:t>4</a:t>
            </a:r>
            <a:r>
              <a:rPr lang="fr-FR" dirty="0">
                <a:solidFill>
                  <a:srgbClr val="233E6F"/>
                </a:solidFill>
              </a:rPr>
              <a:t>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8,5±0,1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899E3DC-310B-A2D7-7E4F-50C9D2B8E377}"/>
              </a:ext>
            </a:extLst>
          </p:cNvPr>
          <p:cNvSpPr txBox="1"/>
          <p:nvPr/>
        </p:nvSpPr>
        <p:spPr>
          <a:xfrm>
            <a:off x="1313995" y="4858116"/>
            <a:ext cx="49367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2– 5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Philippe </a:t>
            </a:r>
            <a:r>
              <a:rPr lang="fr-FR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, 2011</a:t>
            </a:r>
          </a:p>
          <a:p>
            <a:pPr algn="ctr"/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IPCC, 2019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3,4±0,2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2,2±0,1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4,5±0,2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2,0±0,5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1,4±0,3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9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CH</a:t>
            </a:r>
            <a:r>
              <a:rPr lang="fr-FR" baseline="-25000" dirty="0"/>
              <a:t>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EAAP 2024 - Florence, </a:t>
            </a:r>
            <a:r>
              <a:rPr lang="fr-FR" dirty="0" err="1"/>
              <a:t>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19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C_CH</a:t>
            </a:r>
            <a:r>
              <a:rPr lang="fr-FR" baseline="-25000" dirty="0">
                <a:solidFill>
                  <a:srgbClr val="233E6F"/>
                </a:solidFill>
              </a:rPr>
              <a:t>4</a:t>
            </a:r>
            <a:r>
              <a:rPr lang="fr-FR" dirty="0">
                <a:solidFill>
                  <a:srgbClr val="233E6F"/>
                </a:solidFill>
              </a:rPr>
              <a:t>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8,3±0,1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899E3DC-310B-A2D7-7E4F-50C9D2B8E377}"/>
              </a:ext>
            </a:extLst>
          </p:cNvPr>
          <p:cNvSpPr txBox="1"/>
          <p:nvPr/>
        </p:nvSpPr>
        <p:spPr>
          <a:xfrm>
            <a:off x="1726430" y="4823442"/>
            <a:ext cx="8187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High </a:t>
            </a:r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of the Pit Bottom System (</a:t>
            </a:r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70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%)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3,4±0,2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2,2±0,1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4,5±0,2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2,0±0,5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1,4±0,3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  <p:sp>
        <p:nvSpPr>
          <p:cNvPr id="3" name="Flèche : courbe vers le haut 2">
            <a:extLst>
              <a:ext uri="{FF2B5EF4-FFF2-40B4-BE49-F238E27FC236}">
                <a16:creationId xmlns:a16="http://schemas.microsoft.com/office/drawing/2014/main" id="{BBE7C3F0-133D-E3C3-0CCC-A5C7ED3F6667}"/>
              </a:ext>
            </a:extLst>
          </p:cNvPr>
          <p:cNvSpPr/>
          <p:nvPr/>
        </p:nvSpPr>
        <p:spPr>
          <a:xfrm>
            <a:off x="4141732" y="3366609"/>
            <a:ext cx="1163726" cy="401808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7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4352C7-376C-8C32-2E01-2C4B1FB7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BBF222-D174-F394-895E-F2E9BF0BE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D9171D-08E0-0319-3529-6666E4FC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2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31BAD52-3527-8780-47FE-FA8C37610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65" y="1397533"/>
            <a:ext cx="5846947" cy="3968007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901311A4-5A13-6FBD-EDF4-E810DC7C0889}"/>
              </a:ext>
            </a:extLst>
          </p:cNvPr>
          <p:cNvGrpSpPr/>
          <p:nvPr/>
        </p:nvGrpSpPr>
        <p:grpSpPr>
          <a:xfrm>
            <a:off x="6797180" y="677228"/>
            <a:ext cx="4704374" cy="3547962"/>
            <a:chOff x="6948281" y="531016"/>
            <a:chExt cx="4704374" cy="3547962"/>
          </a:xfrm>
        </p:grpSpPr>
        <p:graphicFrame>
          <p:nvGraphicFramePr>
            <p:cNvPr id="14" name="Graphique 13">
              <a:extLst>
                <a:ext uri="{FF2B5EF4-FFF2-40B4-BE49-F238E27FC236}">
                  <a16:creationId xmlns:a16="http://schemas.microsoft.com/office/drawing/2014/main" id="{2441BB33-866E-671E-FF11-59F81499D28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30267220"/>
                </p:ext>
              </p:extLst>
            </p:nvPr>
          </p:nvGraphicFramePr>
          <p:xfrm>
            <a:off x="6948281" y="946176"/>
            <a:ext cx="4536698" cy="26926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9E7E3D0F-7D90-7C12-10CA-0B12EC6B9366}"/>
                </a:ext>
              </a:extLst>
            </p:cNvPr>
            <p:cNvGrpSpPr/>
            <p:nvPr/>
          </p:nvGrpSpPr>
          <p:grpSpPr>
            <a:xfrm>
              <a:off x="8134129" y="3012205"/>
              <a:ext cx="2545739" cy="369332"/>
              <a:chOff x="8134129" y="3012205"/>
              <a:chExt cx="2545739" cy="369332"/>
            </a:xfrm>
          </p:grpSpPr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EBFE7B2-F39F-7A72-48F6-1D6DE99D3EA5}"/>
                  </a:ext>
                </a:extLst>
              </p:cNvPr>
              <p:cNvSpPr txBox="1"/>
              <p:nvPr/>
            </p:nvSpPr>
            <p:spPr>
              <a:xfrm>
                <a:off x="8134129" y="3012205"/>
                <a:ext cx="594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NH</a:t>
                </a:r>
                <a:r>
                  <a:rPr lang="fr-FR" b="1" baseline="-25000" dirty="0"/>
                  <a:t>3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47D46A8-F766-84AC-D7B4-719BB2560ED6}"/>
                  </a:ext>
                </a:extLst>
              </p:cNvPr>
              <p:cNvSpPr txBox="1"/>
              <p:nvPr/>
            </p:nvSpPr>
            <p:spPr>
              <a:xfrm>
                <a:off x="10084957" y="3012205"/>
                <a:ext cx="594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CH</a:t>
                </a:r>
                <a:r>
                  <a:rPr lang="fr-FR" b="1" baseline="-25000" dirty="0"/>
                  <a:t>4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B760DC1-FE95-08AF-2ACE-9656D68C17D8}"/>
                  </a:ext>
                </a:extLst>
              </p:cNvPr>
              <p:cNvSpPr txBox="1"/>
              <p:nvPr/>
            </p:nvSpPr>
            <p:spPr>
              <a:xfrm>
                <a:off x="9149367" y="3012205"/>
                <a:ext cx="5949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N</a:t>
                </a:r>
                <a:r>
                  <a:rPr lang="fr-FR" b="1" baseline="-25000" dirty="0"/>
                  <a:t>2</a:t>
                </a:r>
                <a:r>
                  <a:rPr lang="fr-FR" b="1" dirty="0"/>
                  <a:t>O</a:t>
                </a:r>
              </a:p>
            </p:txBody>
          </p:sp>
        </p:grpSp>
        <p:pic>
          <p:nvPicPr>
            <p:cNvPr id="19" name="Graphique 18" descr="Cochon contour">
              <a:extLst>
                <a:ext uri="{FF2B5EF4-FFF2-40B4-BE49-F238E27FC236}">
                  <a16:creationId xmlns:a16="http://schemas.microsoft.com/office/drawing/2014/main" id="{13CA4F74-A3A2-8FD5-08AB-E88EF908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4801" y="531016"/>
              <a:ext cx="1310439" cy="1310439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09CD045-5D50-35D9-DF1B-31A07EAFB104}"/>
                </a:ext>
              </a:extLst>
            </p:cNvPr>
            <p:cNvSpPr txBox="1"/>
            <p:nvPr/>
          </p:nvSpPr>
          <p:spPr>
            <a:xfrm>
              <a:off x="7537855" y="3709646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254276"/>
                  </a:solidFill>
                </a:rPr>
                <a:t>Contribution of the </a:t>
              </a:r>
              <a:r>
                <a:rPr lang="fr-FR" b="1" dirty="0" err="1">
                  <a:solidFill>
                    <a:srgbClr val="254276"/>
                  </a:solidFill>
                </a:rPr>
                <a:t>pig</a:t>
              </a:r>
              <a:r>
                <a:rPr lang="fr-FR" b="1" dirty="0">
                  <a:solidFill>
                    <a:srgbClr val="254276"/>
                  </a:solidFill>
                </a:rPr>
                <a:t> </a:t>
              </a:r>
              <a:r>
                <a:rPr lang="fr-FR" b="1" dirty="0" err="1">
                  <a:solidFill>
                    <a:srgbClr val="254276"/>
                  </a:solidFill>
                </a:rPr>
                <a:t>sector</a:t>
              </a:r>
              <a:r>
                <a:rPr lang="fr-FR" b="1" dirty="0">
                  <a:solidFill>
                    <a:srgbClr val="254276"/>
                  </a:solidFill>
                </a:rPr>
                <a:t> 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B8ADEB7-D6A9-0956-5883-BF9F49C24360}"/>
                </a:ext>
              </a:extLst>
            </p:cNvPr>
            <p:cNvSpPr txBox="1"/>
            <p:nvPr/>
          </p:nvSpPr>
          <p:spPr>
            <a:xfrm>
              <a:off x="10228384" y="3429000"/>
              <a:ext cx="12565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(</a:t>
              </a:r>
              <a:r>
                <a:rPr lang="fr-FR" sz="1400" dirty="0" err="1"/>
                <a:t>Citepa</a:t>
              </a:r>
              <a:r>
                <a:rPr lang="fr-FR" sz="1400" dirty="0"/>
                <a:t>, 2022)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6FBFECD-6DA6-FE3E-43B9-ED042D3366C9}"/>
              </a:ext>
            </a:extLst>
          </p:cNvPr>
          <p:cNvGrpSpPr/>
          <p:nvPr/>
        </p:nvGrpSpPr>
        <p:grpSpPr>
          <a:xfrm>
            <a:off x="811760" y="4078978"/>
            <a:ext cx="5588956" cy="1796752"/>
            <a:chOff x="811760" y="4078978"/>
            <a:chExt cx="5588956" cy="179675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02AA686-60DE-01FA-C1C7-7B14128A63A7}"/>
                </a:ext>
              </a:extLst>
            </p:cNvPr>
            <p:cNvSpPr txBox="1"/>
            <p:nvPr/>
          </p:nvSpPr>
          <p:spPr>
            <a:xfrm>
              <a:off x="811760" y="4078978"/>
              <a:ext cx="24735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bg1"/>
                  </a:solidFill>
                </a:rPr>
                <a:t>NH</a:t>
              </a:r>
              <a:r>
                <a:rPr lang="fr-FR" sz="3200" baseline="-25000" dirty="0">
                  <a:solidFill>
                    <a:schemeClr val="bg1"/>
                  </a:solidFill>
                </a:rPr>
                <a:t>3</a:t>
              </a:r>
              <a:r>
                <a:rPr lang="fr-FR" sz="3200" dirty="0">
                  <a:solidFill>
                    <a:schemeClr val="bg1"/>
                  </a:solidFill>
                </a:rPr>
                <a:t> : - 13%</a:t>
              </a:r>
              <a:br>
                <a:rPr lang="fr-FR" sz="3200" dirty="0">
                  <a:solidFill>
                    <a:schemeClr val="bg1"/>
                  </a:solidFill>
                </a:rPr>
              </a:br>
              <a:r>
                <a:rPr lang="fr-FR" sz="3200" dirty="0">
                  <a:solidFill>
                    <a:schemeClr val="bg1"/>
                  </a:solidFill>
                </a:rPr>
                <a:t>GHG : -20 %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44060B7-A705-BEE2-34B3-7CFF31AB0047}"/>
                </a:ext>
              </a:extLst>
            </p:cNvPr>
            <p:cNvSpPr txBox="1"/>
            <p:nvPr/>
          </p:nvSpPr>
          <p:spPr>
            <a:xfrm>
              <a:off x="2285916" y="5475620"/>
              <a:ext cx="411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err="1">
                  <a:solidFill>
                    <a:srgbClr val="254276"/>
                  </a:solidFill>
                </a:rPr>
                <a:t>France’s</a:t>
              </a:r>
              <a:r>
                <a:rPr lang="fr-FR" sz="2000" b="1" dirty="0">
                  <a:solidFill>
                    <a:srgbClr val="254276"/>
                  </a:solidFill>
                </a:rPr>
                <a:t> </a:t>
              </a:r>
              <a:r>
                <a:rPr lang="fr-FR" sz="2000" b="1" dirty="0" err="1">
                  <a:solidFill>
                    <a:srgbClr val="254276"/>
                  </a:solidFill>
                </a:rPr>
                <a:t>committements</a:t>
              </a:r>
              <a:endParaRPr lang="fr-FR" sz="2000" b="1" dirty="0">
                <a:solidFill>
                  <a:srgbClr val="254276"/>
                </a:solidFill>
              </a:endParaRP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33A6CA77-4C6A-6797-0469-FECA65698F74}"/>
              </a:ext>
            </a:extLst>
          </p:cNvPr>
          <p:cNvSpPr txBox="1"/>
          <p:nvPr/>
        </p:nvSpPr>
        <p:spPr>
          <a:xfrm>
            <a:off x="7186246" y="4617153"/>
            <a:ext cx="4536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254276"/>
                </a:solidFill>
              </a:rPr>
              <a:t>IMPLEMENTATION OF TECHNIQUES FOR THE REDUCTION OF GASEOUS EMISSIONS</a:t>
            </a:r>
          </a:p>
          <a:p>
            <a:pPr algn="ctr"/>
            <a:endParaRPr lang="fr-FR" b="1" dirty="0">
              <a:solidFill>
                <a:srgbClr val="254276"/>
              </a:solidFill>
            </a:endParaRPr>
          </a:p>
          <a:p>
            <a:pPr algn="ctr"/>
            <a:r>
              <a:rPr lang="fr-FR" b="1" dirty="0">
                <a:solidFill>
                  <a:srgbClr val="254276"/>
                </a:solidFill>
              </a:rPr>
              <a:t>? </a:t>
            </a:r>
            <a:r>
              <a:rPr lang="fr-FR" b="1" dirty="0" err="1">
                <a:solidFill>
                  <a:srgbClr val="254276"/>
                </a:solidFill>
              </a:rPr>
              <a:t>Effectiveness</a:t>
            </a:r>
            <a:r>
              <a:rPr lang="fr-FR" b="1" dirty="0">
                <a:solidFill>
                  <a:srgbClr val="254276"/>
                </a:solidFill>
              </a:rPr>
              <a:t>, </a:t>
            </a:r>
            <a:r>
              <a:rPr lang="fr-FR" b="1" dirty="0" err="1">
                <a:solidFill>
                  <a:srgbClr val="254276"/>
                </a:solidFill>
              </a:rPr>
              <a:t>applicability</a:t>
            </a:r>
            <a:endParaRPr lang="fr-FR" b="1" dirty="0">
              <a:solidFill>
                <a:srgbClr val="2542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CH</a:t>
            </a:r>
            <a:r>
              <a:rPr lang="fr-FR" baseline="-25000" dirty="0"/>
              <a:t>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EAAP 2024 - Florence, </a:t>
            </a:r>
            <a:r>
              <a:rPr lang="fr-FR" dirty="0" err="1"/>
              <a:t>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20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C_CH</a:t>
            </a:r>
            <a:r>
              <a:rPr lang="fr-FR" baseline="-25000" dirty="0">
                <a:solidFill>
                  <a:srgbClr val="233E6F"/>
                </a:solidFill>
              </a:rPr>
              <a:t>4</a:t>
            </a:r>
            <a:r>
              <a:rPr lang="fr-FR" dirty="0">
                <a:solidFill>
                  <a:srgbClr val="233E6F"/>
                </a:solidFill>
              </a:rPr>
              <a:t>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8,5±0,1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3,4±0,2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2,2±0,1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4,5±0,2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2,0±0,5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1,4±0,3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  <p:sp>
        <p:nvSpPr>
          <p:cNvPr id="3" name="Flèche : courbe vers le haut 2">
            <a:extLst>
              <a:ext uri="{FF2B5EF4-FFF2-40B4-BE49-F238E27FC236}">
                <a16:creationId xmlns:a16="http://schemas.microsoft.com/office/drawing/2014/main" id="{3F269E9D-1C6B-11EE-FD18-E00C4816B7A9}"/>
              </a:ext>
            </a:extLst>
          </p:cNvPr>
          <p:cNvSpPr/>
          <p:nvPr/>
        </p:nvSpPr>
        <p:spPr>
          <a:xfrm>
            <a:off x="4479088" y="3332946"/>
            <a:ext cx="2616200" cy="81380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DD83C1-891C-116B-DFDC-93A70C56546C}"/>
              </a:ext>
            </a:extLst>
          </p:cNvPr>
          <p:cNvSpPr txBox="1"/>
          <p:nvPr/>
        </p:nvSpPr>
        <p:spPr>
          <a:xfrm>
            <a:off x="1726430" y="4823442"/>
            <a:ext cx="8187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High </a:t>
            </a:r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efficiency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of the </a:t>
            </a:r>
            <a:r>
              <a:rPr lang="fr-FR" sz="2800" b="1" dirty="0" err="1">
                <a:solidFill>
                  <a:schemeClr val="bg1">
                    <a:lumMod val="50000"/>
                  </a:schemeClr>
                </a:solidFill>
              </a:rPr>
              <a:t>Floating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  System (</a:t>
            </a:r>
            <a:r>
              <a:rPr lang="fr-FR" sz="3200" b="1" dirty="0">
                <a:solidFill>
                  <a:schemeClr val="bg1">
                    <a:lumMod val="50000"/>
                  </a:schemeClr>
                </a:solidFill>
              </a:rPr>
              <a:t>55</a:t>
            </a:r>
            <a:r>
              <a:rPr lang="fr-FR" sz="2800" b="1" dirty="0">
                <a:solidFill>
                  <a:schemeClr val="bg1">
                    <a:lumMod val="50000"/>
                  </a:schemeClr>
                </a:solidFill>
              </a:rPr>
              <a:t>%)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641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949214-C005-E637-F337-08540F13F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230971"/>
            <a:ext cx="10954822" cy="9954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r-FR" dirty="0" err="1"/>
              <a:t>Environmental</a:t>
            </a:r>
            <a:r>
              <a:rPr lang="fr-FR" dirty="0"/>
              <a:t> aspect  – CH</a:t>
            </a:r>
            <a:r>
              <a:rPr lang="fr-FR" baseline="-25000" dirty="0"/>
              <a:t>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C031A30-617D-F781-2E3D-297AB9B7B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EAAP 2024 - Florence, </a:t>
            </a:r>
            <a:r>
              <a:rPr lang="fr-FR" dirty="0" err="1"/>
              <a:t>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073EF2-1E48-BD40-CFD5-927597EF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3712" y="6444466"/>
            <a:ext cx="656216" cy="365125"/>
          </a:xfrm>
        </p:spPr>
        <p:txBody>
          <a:bodyPr/>
          <a:lstStyle/>
          <a:p>
            <a:fld id="{F26F9B3F-B527-E846-B335-A8C43D873C09}" type="slidenum">
              <a:rPr lang="fr-FR" smtClean="0"/>
              <a:t>21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8C80D73-1DAD-3AA5-6EDA-307E769C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591" y="1737049"/>
            <a:ext cx="1873607" cy="16111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36578C-3E12-F5D7-AFC0-49F47FEC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3" y="1737050"/>
            <a:ext cx="1794570" cy="16274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296428-2F08-DA90-87E5-4A1C8A869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708" y="1737050"/>
            <a:ext cx="1790192" cy="162744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6F30F09D-8F8E-206C-205B-F940600B6137}"/>
              </a:ext>
            </a:extLst>
          </p:cNvPr>
          <p:cNvSpPr txBox="1"/>
          <p:nvPr/>
        </p:nvSpPr>
        <p:spPr>
          <a:xfrm>
            <a:off x="5441950" y="893064"/>
            <a:ext cx="656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>
                <a:solidFill>
                  <a:srgbClr val="233E6F"/>
                </a:solidFill>
              </a:rPr>
              <a:t>Average</a:t>
            </a:r>
            <a:r>
              <a:rPr lang="fr-FR" dirty="0">
                <a:solidFill>
                  <a:srgbClr val="233E6F"/>
                </a:solidFill>
              </a:rPr>
              <a:t> values </a:t>
            </a:r>
            <a:r>
              <a:rPr lang="fr-FR" dirty="0" err="1">
                <a:solidFill>
                  <a:srgbClr val="233E6F"/>
                </a:solidFill>
              </a:rPr>
              <a:t>expressed</a:t>
            </a:r>
            <a:r>
              <a:rPr lang="fr-FR" dirty="0">
                <a:solidFill>
                  <a:srgbClr val="233E6F"/>
                </a:solidFill>
              </a:rPr>
              <a:t> in kg C_CH</a:t>
            </a:r>
            <a:r>
              <a:rPr lang="fr-FR" baseline="-25000" dirty="0">
                <a:solidFill>
                  <a:srgbClr val="233E6F"/>
                </a:solidFill>
              </a:rPr>
              <a:t>4</a:t>
            </a:r>
            <a:r>
              <a:rPr lang="fr-FR" dirty="0">
                <a:solidFill>
                  <a:srgbClr val="233E6F"/>
                </a:solidFill>
              </a:rPr>
              <a:t>.place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  <a:r>
              <a:rPr lang="fr-FR" dirty="0">
                <a:solidFill>
                  <a:srgbClr val="233E6F"/>
                </a:solidFill>
              </a:rPr>
              <a:t>.year</a:t>
            </a:r>
            <a:r>
              <a:rPr lang="fr-FR" baseline="30000" dirty="0">
                <a:solidFill>
                  <a:srgbClr val="233E6F"/>
                </a:solidFill>
              </a:rPr>
              <a:t>-1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96A26F5-C6CC-82F8-9DA0-611678D2E6FA}"/>
              </a:ext>
            </a:extLst>
          </p:cNvPr>
          <p:cNvSpPr txBox="1"/>
          <p:nvPr/>
        </p:nvSpPr>
        <p:spPr>
          <a:xfrm>
            <a:off x="2928363" y="3713554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8,5±0,1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899E3DC-310B-A2D7-7E4F-50C9D2B8E377}"/>
              </a:ext>
            </a:extLst>
          </p:cNvPr>
          <p:cNvSpPr txBox="1"/>
          <p:nvPr/>
        </p:nvSpPr>
        <p:spPr>
          <a:xfrm>
            <a:off x="885372" y="4964883"/>
            <a:ext cx="111034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fr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Reduction of the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activity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of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methanogenic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800" dirty="0" err="1">
                <a:solidFill>
                  <a:schemeClr val="bg1">
                    <a:lumMod val="50000"/>
                  </a:schemeClr>
                </a:solidFill>
              </a:rPr>
              <a:t>bacteria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</a:rPr>
              <a:t> in the cold slurry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C2C4C18-42C5-DFE0-B0DD-83EABF4DFDA1}"/>
              </a:ext>
            </a:extLst>
          </p:cNvPr>
          <p:cNvSpPr txBox="1"/>
          <p:nvPr/>
        </p:nvSpPr>
        <p:spPr>
          <a:xfrm>
            <a:off x="7338402" y="3713554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3,4±0,2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491C9EC-1702-6AC2-C06B-2DFB52D53AAA}"/>
              </a:ext>
            </a:extLst>
          </p:cNvPr>
          <p:cNvSpPr txBox="1"/>
          <p:nvPr/>
        </p:nvSpPr>
        <p:spPr>
          <a:xfrm>
            <a:off x="5133384" y="3713554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2,2±0,1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0CA67CC-3373-3548-D917-D0A4BEBBB653}"/>
              </a:ext>
            </a:extLst>
          </p:cNvPr>
          <p:cNvSpPr txBox="1"/>
          <p:nvPr/>
        </p:nvSpPr>
        <p:spPr>
          <a:xfrm>
            <a:off x="2915015" y="4293530"/>
            <a:ext cx="2274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8FAADC"/>
                </a:solidFill>
              </a:rPr>
              <a:t>4,5±0,2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FADCC9-B0AE-B841-AD33-29CB43123011}"/>
              </a:ext>
            </a:extLst>
          </p:cNvPr>
          <p:cNvSpPr txBox="1"/>
          <p:nvPr/>
        </p:nvSpPr>
        <p:spPr>
          <a:xfrm>
            <a:off x="7325054" y="4293530"/>
            <a:ext cx="236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1D4999"/>
                </a:solidFill>
              </a:rPr>
              <a:t>2,0±0,5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A064242-43BD-C54B-AE04-85B3FFE80FB2}"/>
              </a:ext>
            </a:extLst>
          </p:cNvPr>
          <p:cNvSpPr txBox="1"/>
          <p:nvPr/>
        </p:nvSpPr>
        <p:spPr>
          <a:xfrm>
            <a:off x="5120036" y="4293530"/>
            <a:ext cx="2274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2E75B6"/>
                </a:solidFill>
              </a:rPr>
              <a:t>1,4±0,3</a:t>
            </a:r>
          </a:p>
        </p:txBody>
      </p:sp>
      <p:pic>
        <p:nvPicPr>
          <p:cNvPr id="45" name="Image 44" descr="Une image contenant horloge, émoticône, smiley, jaune&#10;&#10;Description générée automatiquement">
            <a:extLst>
              <a:ext uri="{FF2B5EF4-FFF2-40B4-BE49-F238E27FC236}">
                <a16:creationId xmlns:a16="http://schemas.microsoft.com/office/drawing/2014/main" id="{A3818509-48E6-1FCB-162D-DA72A2D4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69112" y="3739847"/>
            <a:ext cx="656216" cy="558482"/>
          </a:xfrm>
          <a:prstGeom prst="rect">
            <a:avLst/>
          </a:prstGeom>
        </p:spPr>
      </p:pic>
      <p:pic>
        <p:nvPicPr>
          <p:cNvPr id="46" name="Image 45" descr="Une image contenant flocon de neige, Symétrie, conception, étoile&#10;&#10;Description générée automatiquement">
            <a:extLst>
              <a:ext uri="{FF2B5EF4-FFF2-40B4-BE49-F238E27FC236}">
                <a16:creationId xmlns:a16="http://schemas.microsoft.com/office/drawing/2014/main" id="{E18BD6C6-4C1C-0DEE-024E-820D8169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245312" y="4332634"/>
            <a:ext cx="576744" cy="5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2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137DA-4946-7E10-B0B3-32ECD1F5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1D4999"/>
                </a:solidFill>
              </a:rPr>
              <a:t>Conclusions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D154EE-5E90-A4F3-8294-2902CF0D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9899" y="6486794"/>
            <a:ext cx="8659151" cy="365125"/>
          </a:xfrm>
        </p:spPr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3ACB4-9174-4BEA-B36E-4FB678F0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22</a:t>
            </a:fld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AB57AEFD-FDF2-670D-769D-25604786F656}"/>
              </a:ext>
            </a:extLst>
          </p:cNvPr>
          <p:cNvSpPr/>
          <p:nvPr/>
        </p:nvSpPr>
        <p:spPr>
          <a:xfrm>
            <a:off x="3216219" y="1422828"/>
            <a:ext cx="2073619" cy="8682"/>
          </a:xfrm>
          <a:custGeom>
            <a:avLst/>
            <a:gdLst>
              <a:gd name="connsiteX0" fmla="*/ 0 w 2073619"/>
              <a:gd name="connsiteY0" fmla="*/ 0 h 8682"/>
              <a:gd name="connsiteX1" fmla="*/ 2073619 w 2073619"/>
              <a:gd name="connsiteY1" fmla="*/ 0 h 8682"/>
              <a:gd name="connsiteX2" fmla="*/ 2073619 w 2073619"/>
              <a:gd name="connsiteY2" fmla="*/ 8682 h 8682"/>
              <a:gd name="connsiteX3" fmla="*/ 0 w 2073619"/>
              <a:gd name="connsiteY3" fmla="*/ 8682 h 8682"/>
              <a:gd name="connsiteX4" fmla="*/ 0 w 2073619"/>
              <a:gd name="connsiteY4" fmla="*/ 0 h 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619" h="8682">
                <a:moveTo>
                  <a:pt x="0" y="0"/>
                </a:moveTo>
                <a:lnTo>
                  <a:pt x="2073619" y="0"/>
                </a:lnTo>
                <a:lnTo>
                  <a:pt x="2073619" y="8682"/>
                </a:lnTo>
                <a:lnTo>
                  <a:pt x="0" y="868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B81BA638-E87F-3892-AD41-E87DA5E33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950" y="519030"/>
            <a:ext cx="1873607" cy="161114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C64DED2-A6EC-3940-7F14-19774F76B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832" y="2185309"/>
            <a:ext cx="1943968" cy="176293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98E584C-7DCA-C0B3-7CDE-9688F7421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9414" y="3967739"/>
            <a:ext cx="1939226" cy="1762933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61A2D3E6-1B4E-4F47-F0A2-E29B195B4A84}"/>
              </a:ext>
            </a:extLst>
          </p:cNvPr>
          <p:cNvSpPr txBox="1"/>
          <p:nvPr/>
        </p:nvSpPr>
        <p:spPr>
          <a:xfrm>
            <a:off x="666515" y="1234244"/>
            <a:ext cx="725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1D4999"/>
                </a:solidFill>
              </a:rPr>
              <a:t>Efficiency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  <a:r>
              <a:rPr lang="fr-FR" sz="2400" b="1" dirty="0" err="1">
                <a:solidFill>
                  <a:srgbClr val="1D4999"/>
                </a:solidFill>
              </a:rPr>
              <a:t>lower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  <a:r>
              <a:rPr lang="fr-FR" sz="2400" b="1" dirty="0" err="1">
                <a:solidFill>
                  <a:srgbClr val="1D4999"/>
                </a:solidFill>
              </a:rPr>
              <a:t>than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  <a:r>
              <a:rPr lang="fr-FR" sz="2400" b="1" dirty="0" err="1">
                <a:solidFill>
                  <a:srgbClr val="1D4999"/>
                </a:solidFill>
              </a:rPr>
              <a:t>expected</a:t>
            </a:r>
            <a:r>
              <a:rPr lang="fr-FR" sz="2400" b="1" dirty="0">
                <a:solidFill>
                  <a:srgbClr val="1D4999"/>
                </a:solidFill>
              </a:rPr>
              <a:t> on NH</a:t>
            </a:r>
            <a:r>
              <a:rPr lang="fr-FR" sz="2400" b="1" baseline="-25000" dirty="0">
                <a:solidFill>
                  <a:srgbClr val="1D4999"/>
                </a:solidFill>
              </a:rPr>
              <a:t>3</a:t>
            </a:r>
            <a:r>
              <a:rPr lang="fr-FR" sz="2400" b="1" dirty="0">
                <a:solidFill>
                  <a:srgbClr val="1D4999"/>
                </a:solidFill>
              </a:rPr>
              <a:t>…</a:t>
            </a:r>
          </a:p>
        </p:txBody>
      </p:sp>
      <p:pic>
        <p:nvPicPr>
          <p:cNvPr id="6" name="Picture 4" descr="Mise en œuvre - Icônes affaires et finances gratuites">
            <a:extLst>
              <a:ext uri="{FF2B5EF4-FFF2-40B4-BE49-F238E27FC236}">
                <a16:creationId xmlns:a16="http://schemas.microsoft.com/office/drawing/2014/main" id="{69495B85-D957-7A07-430B-32AE4F38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19" y="3173234"/>
            <a:ext cx="1654370" cy="165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B3B6FEF-DF4A-E237-7BE6-4EEEE456AC84}"/>
              </a:ext>
            </a:extLst>
          </p:cNvPr>
          <p:cNvGrpSpPr/>
          <p:nvPr/>
        </p:nvGrpSpPr>
        <p:grpSpPr>
          <a:xfrm>
            <a:off x="901671" y="3617923"/>
            <a:ext cx="1654370" cy="2112749"/>
            <a:chOff x="901671" y="3090106"/>
            <a:chExt cx="1654370" cy="2112749"/>
          </a:xfrm>
        </p:grpSpPr>
        <p:pic>
          <p:nvPicPr>
            <p:cNvPr id="7" name="Picture 4" descr="Mise en œuvre - Icônes affaires et finances gratuites">
              <a:extLst>
                <a:ext uri="{FF2B5EF4-FFF2-40B4-BE49-F238E27FC236}">
                  <a16:creationId xmlns:a16="http://schemas.microsoft.com/office/drawing/2014/main" id="{8687634A-B233-EA8C-8E7F-BA090EE0EA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71" y="3090106"/>
              <a:ext cx="1654370" cy="1654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71CD6B1-4E09-A308-0B44-1D0BDD5C561D}"/>
                </a:ext>
              </a:extLst>
            </p:cNvPr>
            <p:cNvSpPr txBox="1"/>
            <p:nvPr/>
          </p:nvSpPr>
          <p:spPr>
            <a:xfrm>
              <a:off x="1213276" y="4833523"/>
              <a:ext cx="1031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1D4999"/>
                  </a:solidFill>
                </a:rPr>
                <a:t>20 W/m</a:t>
              </a:r>
              <a:r>
                <a:rPr lang="fr-FR" baseline="30000" dirty="0">
                  <a:solidFill>
                    <a:srgbClr val="1D4999"/>
                  </a:solidFill>
                </a:rPr>
                <a:t>2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50F9447-01D7-97FD-1257-58A48911B9E1}"/>
              </a:ext>
            </a:extLst>
          </p:cNvPr>
          <p:cNvSpPr txBox="1"/>
          <p:nvPr/>
        </p:nvSpPr>
        <p:spPr>
          <a:xfrm>
            <a:off x="3527824" y="5361340"/>
            <a:ext cx="103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1D4999"/>
                </a:solidFill>
              </a:rPr>
              <a:t>40 W/m</a:t>
            </a:r>
            <a:r>
              <a:rPr lang="fr-FR" baseline="30000" dirty="0">
                <a:solidFill>
                  <a:srgbClr val="1D4999"/>
                </a:solidFill>
              </a:rPr>
              <a:t>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394ECF-ED0A-3225-6654-120BECA98B5C}"/>
              </a:ext>
            </a:extLst>
          </p:cNvPr>
          <p:cNvSpPr txBox="1"/>
          <p:nvPr/>
        </p:nvSpPr>
        <p:spPr>
          <a:xfrm>
            <a:off x="5481287" y="9226247"/>
            <a:ext cx="9622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8" tooltip="https://www.pngall.com/warning-sign-png/download/69418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9" tooltip="https://creativecommons.org/licenses/by-nc/3.0/"/>
              </a:rPr>
              <a:t>CC BY-NC</a:t>
            </a:r>
            <a:endParaRPr lang="fr-FR" sz="90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32EA951-917F-E83D-F7C9-0EB3C8A460F0}"/>
              </a:ext>
            </a:extLst>
          </p:cNvPr>
          <p:cNvGrpSpPr/>
          <p:nvPr/>
        </p:nvGrpSpPr>
        <p:grpSpPr>
          <a:xfrm>
            <a:off x="5409622" y="2532025"/>
            <a:ext cx="3597345" cy="2861612"/>
            <a:chOff x="5409622" y="3073376"/>
            <a:chExt cx="3597345" cy="2861612"/>
          </a:xfrm>
        </p:grpSpPr>
        <p:pic>
          <p:nvPicPr>
            <p:cNvPr id="13" name="Image 12" descr="Une image contenant texte, Police, Graphique, logo&#10;&#10;Description générée automatiquement">
              <a:extLst>
                <a:ext uri="{FF2B5EF4-FFF2-40B4-BE49-F238E27FC236}">
                  <a16:creationId xmlns:a16="http://schemas.microsoft.com/office/drawing/2014/main" id="{19DFF2F3-FA7C-D117-8FBE-C7893DA94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5409622" y="3822153"/>
              <a:ext cx="1246773" cy="824615"/>
            </a:xfrm>
            <a:prstGeom prst="rect">
              <a:avLst/>
            </a:prstGeom>
          </p:spPr>
        </p:pic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7AD8F280-E938-2719-3432-97D3D598A021}"/>
                </a:ext>
              </a:extLst>
            </p:cNvPr>
            <p:cNvGrpSpPr/>
            <p:nvPr/>
          </p:nvGrpSpPr>
          <p:grpSpPr>
            <a:xfrm>
              <a:off x="5884203" y="3073376"/>
              <a:ext cx="3122764" cy="2861612"/>
              <a:chOff x="5884203" y="3073376"/>
              <a:chExt cx="3122764" cy="286161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0810F46-EE42-1CBF-F579-A2CEEEF5AE23}"/>
                  </a:ext>
                </a:extLst>
              </p:cNvPr>
              <p:cNvSpPr txBox="1"/>
              <p:nvPr/>
            </p:nvSpPr>
            <p:spPr>
              <a:xfrm>
                <a:off x="5884203" y="3073376"/>
                <a:ext cx="30445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>
                    <a:solidFill>
                      <a:srgbClr val="1D4999"/>
                    </a:solidFill>
                  </a:rPr>
                  <a:t>Lower</a:t>
                </a:r>
                <a:r>
                  <a:rPr lang="fr-FR" dirty="0">
                    <a:solidFill>
                      <a:srgbClr val="1D4999"/>
                    </a:solidFill>
                  </a:rPr>
                  <a:t> </a:t>
                </a:r>
                <a:r>
                  <a:rPr lang="fr-FR" dirty="0" err="1">
                    <a:solidFill>
                      <a:srgbClr val="1D4999"/>
                    </a:solidFill>
                  </a:rPr>
                  <a:t>temperature</a:t>
                </a:r>
                <a:r>
                  <a:rPr lang="fr-FR" dirty="0">
                    <a:solidFill>
                      <a:srgbClr val="1D4999"/>
                    </a:solidFill>
                  </a:rPr>
                  <a:t> </a:t>
                </a:r>
                <a:br>
                  <a:rPr lang="fr-FR" dirty="0">
                    <a:solidFill>
                      <a:srgbClr val="1D4999"/>
                    </a:solidFill>
                  </a:rPr>
                </a:br>
                <a:r>
                  <a:rPr lang="fr-FR" dirty="0">
                    <a:solidFill>
                      <a:srgbClr val="1D4999"/>
                    </a:solidFill>
                  </a:rPr>
                  <a:t>on the area </a:t>
                </a:r>
                <a:r>
                  <a:rPr lang="fr-FR" dirty="0" err="1">
                    <a:solidFill>
                      <a:srgbClr val="1D4999"/>
                    </a:solidFill>
                  </a:rPr>
                  <a:t>between</a:t>
                </a:r>
                <a:r>
                  <a:rPr lang="fr-FR" dirty="0">
                    <a:solidFill>
                      <a:srgbClr val="1D4999"/>
                    </a:solidFill>
                  </a:rPr>
                  <a:t> slurry and </a:t>
                </a:r>
                <a:r>
                  <a:rPr lang="fr-FR" dirty="0" err="1">
                    <a:solidFill>
                      <a:srgbClr val="1D4999"/>
                    </a:solidFill>
                  </a:rPr>
                  <a:t>slatted</a:t>
                </a:r>
                <a:r>
                  <a:rPr lang="fr-FR" dirty="0">
                    <a:solidFill>
                      <a:srgbClr val="1D4999"/>
                    </a:solidFill>
                  </a:rPr>
                  <a:t> </a:t>
                </a:r>
                <a:r>
                  <a:rPr lang="fr-FR" dirty="0" err="1">
                    <a:solidFill>
                      <a:srgbClr val="1D4999"/>
                    </a:solidFill>
                  </a:rPr>
                  <a:t>floor</a:t>
                </a:r>
                <a:endParaRPr lang="fr-FR" dirty="0">
                  <a:solidFill>
                    <a:srgbClr val="1D4999"/>
                  </a:solidFill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B6CA1A2-978D-40F4-3DAC-779E375F1972}"/>
                  </a:ext>
                </a:extLst>
              </p:cNvPr>
              <p:cNvSpPr txBox="1"/>
              <p:nvPr/>
            </p:nvSpPr>
            <p:spPr>
              <a:xfrm>
                <a:off x="5962431" y="4180662"/>
                <a:ext cx="3044536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 err="1">
                    <a:solidFill>
                      <a:srgbClr val="1D4999"/>
                    </a:solidFill>
                  </a:rPr>
                  <a:t>Degradation</a:t>
                </a:r>
                <a:r>
                  <a:rPr lang="fr-FR" dirty="0">
                    <a:solidFill>
                      <a:srgbClr val="1D4999"/>
                    </a:solidFill>
                  </a:rPr>
                  <a:t> </a:t>
                </a:r>
                <a:br>
                  <a:rPr lang="fr-FR" dirty="0">
                    <a:solidFill>
                      <a:srgbClr val="1D4999"/>
                    </a:solidFill>
                  </a:rPr>
                </a:br>
                <a:r>
                  <a:rPr lang="fr-FR" dirty="0">
                    <a:solidFill>
                      <a:srgbClr val="1D4999"/>
                    </a:solidFill>
                  </a:rPr>
                  <a:t>of animal </a:t>
                </a:r>
                <a:r>
                  <a:rPr lang="fr-FR" dirty="0" err="1">
                    <a:solidFill>
                      <a:srgbClr val="1D4999"/>
                    </a:solidFill>
                  </a:rPr>
                  <a:t>welfare</a:t>
                </a:r>
                <a:r>
                  <a:rPr lang="fr-FR" dirty="0">
                    <a:solidFill>
                      <a:srgbClr val="1D4999"/>
                    </a:solidFill>
                  </a:rPr>
                  <a:t> </a:t>
                </a:r>
              </a:p>
              <a:p>
                <a:pPr algn="ctr"/>
                <a:endParaRPr lang="fr-FR" dirty="0">
                  <a:solidFill>
                    <a:srgbClr val="1D4999"/>
                  </a:solidFill>
                </a:endParaRPr>
              </a:p>
              <a:p>
                <a:pPr algn="ctr"/>
                <a:r>
                  <a:rPr lang="fr-FR" dirty="0" err="1">
                    <a:solidFill>
                      <a:srgbClr val="1D4999"/>
                    </a:solidFill>
                  </a:rPr>
                  <a:t>Consequences</a:t>
                </a:r>
                <a:r>
                  <a:rPr lang="fr-FR" dirty="0">
                    <a:solidFill>
                      <a:srgbClr val="1D4999"/>
                    </a:solidFill>
                  </a:rPr>
                  <a:t> on performance?</a:t>
                </a:r>
              </a:p>
              <a:p>
                <a:pPr algn="ctr"/>
                <a:r>
                  <a:rPr lang="fr-FR" dirty="0">
                    <a:solidFill>
                      <a:srgbClr val="1D4999"/>
                    </a:solidFill>
                  </a:rPr>
                  <a:t> 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929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137DA-4946-7E10-B0B3-32ECD1F5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1D4999"/>
                </a:solidFill>
              </a:rPr>
              <a:t>Conclusions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D154EE-5E90-A4F3-8294-2902CF0D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9899" y="6486794"/>
            <a:ext cx="8659151" cy="365125"/>
          </a:xfrm>
        </p:spPr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3ACB4-9174-4BEA-B36E-4FB678F0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23</a:t>
            </a:fld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AB57AEFD-FDF2-670D-769D-25604786F656}"/>
              </a:ext>
            </a:extLst>
          </p:cNvPr>
          <p:cNvSpPr/>
          <p:nvPr/>
        </p:nvSpPr>
        <p:spPr>
          <a:xfrm>
            <a:off x="3216219" y="1422828"/>
            <a:ext cx="2073619" cy="8682"/>
          </a:xfrm>
          <a:custGeom>
            <a:avLst/>
            <a:gdLst>
              <a:gd name="connsiteX0" fmla="*/ 0 w 2073619"/>
              <a:gd name="connsiteY0" fmla="*/ 0 h 8682"/>
              <a:gd name="connsiteX1" fmla="*/ 2073619 w 2073619"/>
              <a:gd name="connsiteY1" fmla="*/ 0 h 8682"/>
              <a:gd name="connsiteX2" fmla="*/ 2073619 w 2073619"/>
              <a:gd name="connsiteY2" fmla="*/ 8682 h 8682"/>
              <a:gd name="connsiteX3" fmla="*/ 0 w 2073619"/>
              <a:gd name="connsiteY3" fmla="*/ 8682 h 8682"/>
              <a:gd name="connsiteX4" fmla="*/ 0 w 2073619"/>
              <a:gd name="connsiteY4" fmla="*/ 0 h 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619" h="8682">
                <a:moveTo>
                  <a:pt x="0" y="0"/>
                </a:moveTo>
                <a:lnTo>
                  <a:pt x="2073619" y="0"/>
                </a:lnTo>
                <a:lnTo>
                  <a:pt x="2073619" y="8682"/>
                </a:lnTo>
                <a:lnTo>
                  <a:pt x="0" y="868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B81BA638-E87F-3892-AD41-E87DA5E33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950" y="519030"/>
            <a:ext cx="1873607" cy="161114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C64DED2-A6EC-3940-7F14-19774F76B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832" y="2185309"/>
            <a:ext cx="1943968" cy="176293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98E584C-7DCA-C0B3-7CDE-9688F74211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9414" y="3967739"/>
            <a:ext cx="1939226" cy="1762933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61A2D3E6-1B4E-4F47-F0A2-E29B195B4A84}"/>
              </a:ext>
            </a:extLst>
          </p:cNvPr>
          <p:cNvSpPr txBox="1"/>
          <p:nvPr/>
        </p:nvSpPr>
        <p:spPr>
          <a:xfrm>
            <a:off x="666515" y="1234244"/>
            <a:ext cx="725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1D4999"/>
                </a:solidFill>
              </a:rPr>
              <a:t>Efficiency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  <a:r>
              <a:rPr lang="fr-FR" sz="2400" b="1" dirty="0" err="1">
                <a:solidFill>
                  <a:srgbClr val="1D4999"/>
                </a:solidFill>
              </a:rPr>
              <a:t>lower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  <a:r>
              <a:rPr lang="fr-FR" sz="2400" b="1" dirty="0" err="1">
                <a:solidFill>
                  <a:srgbClr val="1D4999"/>
                </a:solidFill>
              </a:rPr>
              <a:t>than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  <a:r>
              <a:rPr lang="fr-FR" sz="2400" b="1" dirty="0" err="1">
                <a:solidFill>
                  <a:srgbClr val="1D4999"/>
                </a:solidFill>
              </a:rPr>
              <a:t>expected</a:t>
            </a:r>
            <a:r>
              <a:rPr lang="fr-FR" sz="2400" b="1" dirty="0">
                <a:solidFill>
                  <a:srgbClr val="1D4999"/>
                </a:solidFill>
              </a:rPr>
              <a:t> on NH</a:t>
            </a:r>
            <a:r>
              <a:rPr lang="fr-FR" sz="2400" b="1" baseline="-25000" dirty="0">
                <a:solidFill>
                  <a:srgbClr val="1D4999"/>
                </a:solidFill>
              </a:rPr>
              <a:t>3</a:t>
            </a:r>
            <a:r>
              <a:rPr lang="fr-FR" sz="2400" b="1" dirty="0">
                <a:solidFill>
                  <a:srgbClr val="1D4999"/>
                </a:solidFill>
              </a:rPr>
              <a:t>…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C1EAAAB-9CA6-EDB9-4519-1F5C5B2279D5}"/>
              </a:ext>
            </a:extLst>
          </p:cNvPr>
          <p:cNvSpPr txBox="1"/>
          <p:nvPr/>
        </p:nvSpPr>
        <p:spPr>
          <a:xfrm>
            <a:off x="3859659" y="1848309"/>
            <a:ext cx="5011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1D4999"/>
                </a:solidFill>
              </a:rPr>
              <a:t>… but </a:t>
            </a:r>
            <a:r>
              <a:rPr lang="fr-FR" sz="2400" b="1" dirty="0" err="1">
                <a:solidFill>
                  <a:srgbClr val="1D4999"/>
                </a:solidFill>
              </a:rPr>
              <a:t>higher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  <a:r>
              <a:rPr lang="fr-FR" sz="2400" b="1" dirty="0" err="1">
                <a:solidFill>
                  <a:srgbClr val="1D4999"/>
                </a:solidFill>
              </a:rPr>
              <a:t>than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  <a:r>
              <a:rPr lang="fr-FR" sz="2400" b="1" dirty="0" err="1">
                <a:solidFill>
                  <a:srgbClr val="1D4999"/>
                </a:solidFill>
              </a:rPr>
              <a:t>expected</a:t>
            </a:r>
            <a:r>
              <a:rPr lang="fr-FR" sz="2400" b="1" dirty="0">
                <a:solidFill>
                  <a:srgbClr val="1D4999"/>
                </a:solidFill>
              </a:rPr>
              <a:t> on CH</a:t>
            </a:r>
            <a:r>
              <a:rPr lang="fr-FR" sz="2400" b="1" baseline="-25000" dirty="0">
                <a:solidFill>
                  <a:srgbClr val="1D4999"/>
                </a:solidFill>
              </a:rPr>
              <a:t>4</a:t>
            </a:r>
            <a:r>
              <a:rPr lang="fr-FR" sz="2400" b="1" dirty="0">
                <a:solidFill>
                  <a:srgbClr val="1D4999"/>
                </a:solidFill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394ECF-ED0A-3225-6654-120BECA98B5C}"/>
              </a:ext>
            </a:extLst>
          </p:cNvPr>
          <p:cNvSpPr txBox="1"/>
          <p:nvPr/>
        </p:nvSpPr>
        <p:spPr>
          <a:xfrm>
            <a:off x="5481287" y="9226247"/>
            <a:ext cx="9622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7" tooltip="https://www.pngall.com/warning-sign-png/download/69418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8" tooltip="https://creativecommons.org/licenses/by-nc/3.0/"/>
              </a:rPr>
              <a:t>CC BY-NC</a:t>
            </a:r>
            <a:endParaRPr lang="fr-FR" sz="90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DFFD885-60C6-83AA-590F-498C4D814DF2}"/>
              </a:ext>
            </a:extLst>
          </p:cNvPr>
          <p:cNvSpPr txBox="1"/>
          <p:nvPr/>
        </p:nvSpPr>
        <p:spPr>
          <a:xfrm>
            <a:off x="1940768" y="2646078"/>
            <a:ext cx="70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4999"/>
                </a:solidFill>
              </a:rPr>
              <a:t>High </a:t>
            </a:r>
            <a:r>
              <a:rPr lang="fr-FR" sz="2400" dirty="0" err="1">
                <a:solidFill>
                  <a:srgbClr val="1D4999"/>
                </a:solidFill>
              </a:rPr>
              <a:t>interest</a:t>
            </a:r>
            <a:r>
              <a:rPr lang="fr-FR" sz="2400" dirty="0">
                <a:solidFill>
                  <a:srgbClr val="1D4999"/>
                </a:solidFill>
              </a:rPr>
              <a:t> in </a:t>
            </a:r>
            <a:r>
              <a:rPr lang="fr-FR" sz="2400" dirty="0" err="1">
                <a:solidFill>
                  <a:srgbClr val="1D4999"/>
                </a:solidFill>
              </a:rPr>
              <a:t>term</a:t>
            </a:r>
            <a:r>
              <a:rPr lang="fr-FR" sz="2400" dirty="0">
                <a:solidFill>
                  <a:srgbClr val="1D4999"/>
                </a:solidFill>
              </a:rPr>
              <a:t> of National Low-Carbon </a:t>
            </a:r>
            <a:r>
              <a:rPr lang="fr-FR" sz="2400" dirty="0" err="1">
                <a:solidFill>
                  <a:srgbClr val="1D4999"/>
                </a:solidFill>
              </a:rPr>
              <a:t>Strategy</a:t>
            </a:r>
            <a:endParaRPr lang="fr-FR" sz="2400" dirty="0">
              <a:solidFill>
                <a:srgbClr val="1D4999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049B04-3558-FE5B-13F1-D5909167761D}"/>
              </a:ext>
            </a:extLst>
          </p:cNvPr>
          <p:cNvSpPr txBox="1"/>
          <p:nvPr/>
        </p:nvSpPr>
        <p:spPr>
          <a:xfrm>
            <a:off x="1962700" y="3206316"/>
            <a:ext cx="7081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1D4999"/>
                </a:solidFill>
              </a:rPr>
              <a:t>Increased</a:t>
            </a:r>
            <a:r>
              <a:rPr lang="fr-FR" sz="2400" dirty="0">
                <a:solidFill>
                  <a:srgbClr val="1D4999"/>
                </a:solidFill>
              </a:rPr>
              <a:t> profit </a:t>
            </a:r>
            <a:r>
              <a:rPr lang="fr-FR" sz="2400" dirty="0" err="1">
                <a:solidFill>
                  <a:srgbClr val="1D4999"/>
                </a:solidFill>
              </a:rPr>
              <a:t>through</a:t>
            </a:r>
            <a:r>
              <a:rPr lang="fr-FR" sz="2400" dirty="0">
                <a:solidFill>
                  <a:srgbClr val="1D4999"/>
                </a:solidFill>
              </a:rPr>
              <a:t> </a:t>
            </a:r>
            <a:r>
              <a:rPr lang="fr-FR" sz="2400" dirty="0" err="1">
                <a:solidFill>
                  <a:srgbClr val="1D4999"/>
                </a:solidFill>
              </a:rPr>
              <a:t>energy</a:t>
            </a:r>
            <a:r>
              <a:rPr lang="fr-FR" sz="2400" dirty="0">
                <a:solidFill>
                  <a:srgbClr val="1D4999"/>
                </a:solidFill>
              </a:rPr>
              <a:t> </a:t>
            </a:r>
            <a:r>
              <a:rPr lang="fr-FR" sz="2400" dirty="0" err="1">
                <a:solidFill>
                  <a:srgbClr val="1D4999"/>
                </a:solidFill>
              </a:rPr>
              <a:t>recovery</a:t>
            </a:r>
            <a:r>
              <a:rPr lang="fr-FR" sz="2400" dirty="0">
                <a:solidFill>
                  <a:srgbClr val="1D4999"/>
                </a:solidFill>
              </a:rPr>
              <a:t> </a:t>
            </a:r>
            <a:r>
              <a:rPr lang="fr-FR" sz="2400" dirty="0" err="1">
                <a:solidFill>
                  <a:srgbClr val="1D4999"/>
                </a:solidFill>
              </a:rPr>
              <a:t>from</a:t>
            </a:r>
            <a:r>
              <a:rPr lang="fr-FR" sz="2400" dirty="0">
                <a:solidFill>
                  <a:srgbClr val="1D4999"/>
                </a:solidFill>
              </a:rPr>
              <a:t> slurry (</a:t>
            </a:r>
            <a:r>
              <a:rPr lang="fr-FR" sz="2000" dirty="0">
                <a:solidFill>
                  <a:srgbClr val="1D4999"/>
                </a:solidFill>
              </a:rPr>
              <a:t>not </a:t>
            </a:r>
            <a:r>
              <a:rPr lang="fr-FR" sz="2000" dirty="0" err="1">
                <a:solidFill>
                  <a:srgbClr val="1D4999"/>
                </a:solidFill>
              </a:rPr>
              <a:t>yet</a:t>
            </a:r>
            <a:r>
              <a:rPr lang="fr-FR" sz="2000" dirty="0">
                <a:solidFill>
                  <a:srgbClr val="1D4999"/>
                </a:solidFill>
              </a:rPr>
              <a:t> </a:t>
            </a:r>
            <a:r>
              <a:rPr lang="fr-FR" sz="2000" dirty="0" err="1">
                <a:solidFill>
                  <a:srgbClr val="1D4999"/>
                </a:solidFill>
              </a:rPr>
              <a:t>analyzed</a:t>
            </a:r>
            <a:r>
              <a:rPr lang="fr-FR" sz="2400" dirty="0">
                <a:solidFill>
                  <a:srgbClr val="1D4999"/>
                </a:solidFill>
              </a:rPr>
              <a:t>)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0EB2D59-41C9-4A0D-3A26-D1D35B02126E}"/>
              </a:ext>
            </a:extLst>
          </p:cNvPr>
          <p:cNvGrpSpPr/>
          <p:nvPr/>
        </p:nvGrpSpPr>
        <p:grpSpPr>
          <a:xfrm>
            <a:off x="756852" y="2840133"/>
            <a:ext cx="914400" cy="914400"/>
            <a:chOff x="756852" y="2840133"/>
            <a:chExt cx="914400" cy="914400"/>
          </a:xfrm>
        </p:grpSpPr>
        <p:pic>
          <p:nvPicPr>
            <p:cNvPr id="8" name="Graphique 7" descr="Feux de signalisation avec un remplissage uni">
              <a:extLst>
                <a:ext uri="{FF2B5EF4-FFF2-40B4-BE49-F238E27FC236}">
                  <a16:creationId xmlns:a16="http://schemas.microsoft.com/office/drawing/2014/main" id="{895CF2CD-538F-6402-40C6-8F24ED355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6852" y="2840133"/>
              <a:ext cx="914400" cy="91440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A92EC9C4-86E5-B24C-0CBA-625CCFFB1D38}"/>
                </a:ext>
              </a:extLst>
            </p:cNvPr>
            <p:cNvSpPr/>
            <p:nvPr/>
          </p:nvSpPr>
          <p:spPr>
            <a:xfrm>
              <a:off x="1121569" y="2988470"/>
              <a:ext cx="184006" cy="200024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2542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719ABE4-732B-4C87-68E3-F6B98BB9FC63}"/>
              </a:ext>
            </a:extLst>
          </p:cNvPr>
          <p:cNvGrpSpPr/>
          <p:nvPr/>
        </p:nvGrpSpPr>
        <p:grpSpPr>
          <a:xfrm>
            <a:off x="756852" y="4562399"/>
            <a:ext cx="914400" cy="914400"/>
            <a:chOff x="756852" y="4206263"/>
            <a:chExt cx="914400" cy="914400"/>
          </a:xfrm>
        </p:grpSpPr>
        <p:pic>
          <p:nvPicPr>
            <p:cNvPr id="9" name="Graphique 8" descr="Feux de signalisation avec un remplissage uni">
              <a:extLst>
                <a:ext uri="{FF2B5EF4-FFF2-40B4-BE49-F238E27FC236}">
                  <a16:creationId xmlns:a16="http://schemas.microsoft.com/office/drawing/2014/main" id="{B8866752-C9B4-8962-324F-6CDEDAFDC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6852" y="4206263"/>
              <a:ext cx="914400" cy="914400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1CC72B4-56EE-6613-CF9E-EB4429FF743F}"/>
                </a:ext>
              </a:extLst>
            </p:cNvPr>
            <p:cNvSpPr/>
            <p:nvPr/>
          </p:nvSpPr>
          <p:spPr>
            <a:xfrm>
              <a:off x="1121569" y="4337586"/>
              <a:ext cx="184006" cy="20002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2542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B9250CF1-E403-4905-ED72-ACA7EA56BB58}"/>
              </a:ext>
            </a:extLst>
          </p:cNvPr>
          <p:cNvSpPr txBox="1"/>
          <p:nvPr/>
        </p:nvSpPr>
        <p:spPr>
          <a:xfrm>
            <a:off x="1962700" y="4341078"/>
            <a:ext cx="7157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4999"/>
                </a:solidFill>
              </a:rPr>
              <a:t>Implantation in </a:t>
            </a:r>
            <a:r>
              <a:rPr lang="fr-FR" sz="2400" dirty="0" err="1">
                <a:solidFill>
                  <a:srgbClr val="1D4999"/>
                </a:solidFill>
              </a:rPr>
              <a:t>existing</a:t>
            </a:r>
            <a:r>
              <a:rPr lang="fr-FR" sz="2400" dirty="0">
                <a:solidFill>
                  <a:srgbClr val="1D4999"/>
                </a:solidFill>
              </a:rPr>
              <a:t> building can </a:t>
            </a:r>
            <a:r>
              <a:rPr lang="fr-FR" sz="2400" dirty="0" err="1">
                <a:solidFill>
                  <a:srgbClr val="1D4999"/>
                </a:solidFill>
              </a:rPr>
              <a:t>be</a:t>
            </a:r>
            <a:r>
              <a:rPr lang="fr-FR" sz="2400" dirty="0">
                <a:solidFill>
                  <a:srgbClr val="1D4999"/>
                </a:solidFill>
              </a:rPr>
              <a:t> </a:t>
            </a:r>
            <a:r>
              <a:rPr lang="fr-FR" sz="2400" dirty="0" err="1">
                <a:solidFill>
                  <a:srgbClr val="1D4999"/>
                </a:solidFill>
              </a:rPr>
              <a:t>difficult</a:t>
            </a:r>
            <a:r>
              <a:rPr lang="fr-FR" sz="2400" dirty="0">
                <a:solidFill>
                  <a:srgbClr val="1D4999"/>
                </a:solidFill>
              </a:rPr>
              <a:t> </a:t>
            </a:r>
            <a:br>
              <a:rPr lang="fr-FR" sz="2400" dirty="0">
                <a:solidFill>
                  <a:srgbClr val="1D4999"/>
                </a:solidFill>
              </a:rPr>
            </a:br>
            <a:r>
              <a:rPr lang="fr-FR" sz="2000" dirty="0">
                <a:solidFill>
                  <a:srgbClr val="1D4999"/>
                </a:solidFill>
              </a:rPr>
              <a:t>(volume of the pit for the MCS</a:t>
            </a:r>
            <a:r>
              <a:rPr lang="fr-FR" sz="2000" b="1" dirty="0">
                <a:solidFill>
                  <a:srgbClr val="1D4999"/>
                </a:solidFill>
              </a:rPr>
              <a:t>PB</a:t>
            </a:r>
            <a:r>
              <a:rPr lang="fr-FR" sz="2000" dirty="0">
                <a:solidFill>
                  <a:srgbClr val="1D4999"/>
                </a:solidFill>
              </a:rPr>
              <a:t> – adaptation for the MCS</a:t>
            </a:r>
            <a:r>
              <a:rPr lang="fr-FR" sz="2000" b="1" dirty="0">
                <a:solidFill>
                  <a:srgbClr val="1D4999"/>
                </a:solidFill>
              </a:rPr>
              <a:t>F</a:t>
            </a:r>
            <a:r>
              <a:rPr lang="fr-FR" sz="2000" dirty="0">
                <a:solidFill>
                  <a:srgbClr val="1D4999"/>
                </a:solidFill>
              </a:rPr>
              <a:t>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1A87EA4-AFCA-F6B5-9D7C-6CE6593F3348}"/>
              </a:ext>
            </a:extLst>
          </p:cNvPr>
          <p:cNvSpPr txBox="1"/>
          <p:nvPr/>
        </p:nvSpPr>
        <p:spPr>
          <a:xfrm>
            <a:off x="2014196" y="5214146"/>
            <a:ext cx="70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1D4999"/>
                </a:solidFill>
              </a:rPr>
              <a:t>Expensive</a:t>
            </a:r>
            <a:r>
              <a:rPr lang="fr-FR" sz="2400" dirty="0">
                <a:solidFill>
                  <a:srgbClr val="1D4999"/>
                </a:solidFill>
              </a:rPr>
              <a:t> technique </a:t>
            </a:r>
            <a:r>
              <a:rPr lang="fr-FR" sz="2400" dirty="0" err="1">
                <a:solidFill>
                  <a:srgbClr val="1D4999"/>
                </a:solidFill>
              </a:rPr>
              <a:t>although</a:t>
            </a:r>
            <a:r>
              <a:rPr lang="fr-FR" sz="2400" dirty="0">
                <a:solidFill>
                  <a:srgbClr val="1D4999"/>
                </a:solidFill>
              </a:rPr>
              <a:t> the </a:t>
            </a:r>
            <a:r>
              <a:rPr lang="fr-FR" sz="2400" dirty="0" err="1">
                <a:solidFill>
                  <a:srgbClr val="1D4999"/>
                </a:solidFill>
              </a:rPr>
              <a:t>save</a:t>
            </a:r>
            <a:r>
              <a:rPr lang="fr-FR" sz="2400" dirty="0">
                <a:solidFill>
                  <a:srgbClr val="1D4999"/>
                </a:solidFill>
              </a:rPr>
              <a:t> of </a:t>
            </a:r>
            <a:r>
              <a:rPr lang="fr-FR" sz="2400" dirty="0" err="1">
                <a:solidFill>
                  <a:srgbClr val="1D4999"/>
                </a:solidFill>
              </a:rPr>
              <a:t>energy</a:t>
            </a:r>
            <a:endParaRPr lang="fr-FR" sz="2400" dirty="0">
              <a:solidFill>
                <a:srgbClr val="1D49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93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7" grpId="0"/>
      <p:bldP spid="6" grpId="0"/>
      <p:bldP spid="15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43">
            <a:extLst>
              <a:ext uri="{FF2B5EF4-FFF2-40B4-BE49-F238E27FC236}">
                <a16:creationId xmlns:a16="http://schemas.microsoft.com/office/drawing/2014/main" id="{798E584C-7DCA-C0B3-7CDE-9688F7421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414" y="3967739"/>
            <a:ext cx="1939226" cy="176293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C3137DA-4946-7E10-B0B3-32ECD1F5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1D4999"/>
                </a:solidFill>
              </a:rPr>
              <a:t>Conclusions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D154EE-5E90-A4F3-8294-2902CF0D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9899" y="6486794"/>
            <a:ext cx="8659151" cy="365125"/>
          </a:xfrm>
        </p:spPr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3ACB4-9174-4BEA-B36E-4FB678F0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24</a:t>
            </a:fld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AB57AEFD-FDF2-670D-769D-25604786F656}"/>
              </a:ext>
            </a:extLst>
          </p:cNvPr>
          <p:cNvSpPr/>
          <p:nvPr/>
        </p:nvSpPr>
        <p:spPr>
          <a:xfrm>
            <a:off x="3216219" y="1422828"/>
            <a:ext cx="2073619" cy="8682"/>
          </a:xfrm>
          <a:custGeom>
            <a:avLst/>
            <a:gdLst>
              <a:gd name="connsiteX0" fmla="*/ 0 w 2073619"/>
              <a:gd name="connsiteY0" fmla="*/ 0 h 8682"/>
              <a:gd name="connsiteX1" fmla="*/ 2073619 w 2073619"/>
              <a:gd name="connsiteY1" fmla="*/ 0 h 8682"/>
              <a:gd name="connsiteX2" fmla="*/ 2073619 w 2073619"/>
              <a:gd name="connsiteY2" fmla="*/ 8682 h 8682"/>
              <a:gd name="connsiteX3" fmla="*/ 0 w 2073619"/>
              <a:gd name="connsiteY3" fmla="*/ 8682 h 8682"/>
              <a:gd name="connsiteX4" fmla="*/ 0 w 2073619"/>
              <a:gd name="connsiteY4" fmla="*/ 0 h 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3619" h="8682">
                <a:moveTo>
                  <a:pt x="0" y="0"/>
                </a:moveTo>
                <a:lnTo>
                  <a:pt x="2073619" y="0"/>
                </a:lnTo>
                <a:lnTo>
                  <a:pt x="2073619" y="8682"/>
                </a:lnTo>
                <a:lnTo>
                  <a:pt x="0" y="868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B81BA638-E87F-3892-AD41-E87DA5E33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950" y="519030"/>
            <a:ext cx="1873607" cy="1611141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CC64DED2-A6EC-3940-7F14-19774F76B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9832" y="2185309"/>
            <a:ext cx="1943968" cy="176293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C394ECF-ED0A-3225-6654-120BECA98B5C}"/>
              </a:ext>
            </a:extLst>
          </p:cNvPr>
          <p:cNvSpPr txBox="1"/>
          <p:nvPr/>
        </p:nvSpPr>
        <p:spPr>
          <a:xfrm>
            <a:off x="5481287" y="9226247"/>
            <a:ext cx="9622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>
                <a:hlinkClick r:id="rId7" tooltip="https://www.pngall.com/warning-sign-png/download/69418"/>
              </a:rPr>
              <a:t>Cette photo</a:t>
            </a:r>
            <a:r>
              <a:rPr lang="fr-FR" sz="900"/>
              <a:t> par Auteur inconnu est soumise à la licence </a:t>
            </a:r>
            <a:r>
              <a:rPr lang="fr-FR" sz="900">
                <a:hlinkClick r:id="rId8" tooltip="https://creativecommons.org/licenses/by-nc/3.0/"/>
              </a:rPr>
              <a:t>CC BY-NC</a:t>
            </a:r>
            <a:endParaRPr lang="fr-FR" sz="9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9250CF1-E403-4905-ED72-ACA7EA56BB58}"/>
              </a:ext>
            </a:extLst>
          </p:cNvPr>
          <p:cNvSpPr txBox="1"/>
          <p:nvPr/>
        </p:nvSpPr>
        <p:spPr>
          <a:xfrm>
            <a:off x="1366772" y="2060509"/>
            <a:ext cx="715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4999"/>
                </a:solidFill>
              </a:rPr>
              <a:t>The MCS</a:t>
            </a:r>
            <a:r>
              <a:rPr lang="fr-FR" sz="2400" b="1" dirty="0">
                <a:solidFill>
                  <a:srgbClr val="1D4999"/>
                </a:solidFill>
              </a:rPr>
              <a:t>PB</a:t>
            </a:r>
            <a:r>
              <a:rPr lang="fr-FR" sz="2400" dirty="0">
                <a:solidFill>
                  <a:srgbClr val="1D4999"/>
                </a:solidFill>
              </a:rPr>
              <a:t> </a:t>
            </a:r>
            <a:r>
              <a:rPr lang="fr-FR" sz="2400" dirty="0" err="1">
                <a:solidFill>
                  <a:srgbClr val="1D4999"/>
                </a:solidFill>
              </a:rPr>
              <a:t>is</a:t>
            </a:r>
            <a:r>
              <a:rPr lang="fr-FR" sz="2400" dirty="0">
                <a:solidFill>
                  <a:srgbClr val="1D4999"/>
                </a:solidFill>
              </a:rPr>
              <a:t> </a:t>
            </a:r>
            <a:r>
              <a:rPr lang="fr-FR" sz="2400" dirty="0" err="1">
                <a:solidFill>
                  <a:srgbClr val="1D4999"/>
                </a:solidFill>
              </a:rPr>
              <a:t>easier</a:t>
            </a:r>
            <a:r>
              <a:rPr lang="fr-FR" sz="2400" dirty="0">
                <a:solidFill>
                  <a:srgbClr val="1D4999"/>
                </a:solidFill>
              </a:rPr>
              <a:t> to </a:t>
            </a:r>
            <a:r>
              <a:rPr lang="fr-FR" sz="2400" dirty="0" err="1">
                <a:solidFill>
                  <a:srgbClr val="1D4999"/>
                </a:solidFill>
              </a:rPr>
              <a:t>implement</a:t>
            </a:r>
            <a:r>
              <a:rPr lang="fr-FR" sz="2400" dirty="0">
                <a:solidFill>
                  <a:srgbClr val="1D4999"/>
                </a:solidFill>
              </a:rPr>
              <a:t> </a:t>
            </a:r>
            <a:r>
              <a:rPr lang="fr-FR" sz="2400" dirty="0" err="1">
                <a:solidFill>
                  <a:srgbClr val="1D4999"/>
                </a:solidFill>
              </a:rPr>
              <a:t>than</a:t>
            </a:r>
            <a:r>
              <a:rPr lang="fr-FR" sz="2400" dirty="0">
                <a:solidFill>
                  <a:srgbClr val="1D4999"/>
                </a:solidFill>
              </a:rPr>
              <a:t> the MCS</a:t>
            </a:r>
            <a:r>
              <a:rPr lang="fr-FR" sz="2400" b="1" dirty="0">
                <a:solidFill>
                  <a:srgbClr val="1D4999"/>
                </a:solidFill>
              </a:rPr>
              <a:t>F</a:t>
            </a:r>
            <a:endParaRPr lang="fr-FR" sz="2000" b="1" dirty="0">
              <a:solidFill>
                <a:srgbClr val="1D4999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1A87EA4-AFCA-F6B5-9D7C-6CE6593F3348}"/>
              </a:ext>
            </a:extLst>
          </p:cNvPr>
          <p:cNvSpPr txBox="1"/>
          <p:nvPr/>
        </p:nvSpPr>
        <p:spPr>
          <a:xfrm>
            <a:off x="2457532" y="4135984"/>
            <a:ext cx="4756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4999"/>
                </a:solidFill>
              </a:rPr>
              <a:t>Maintenance of the technique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76DF49-7ED2-F70B-EF06-DB35864E49B7}"/>
              </a:ext>
            </a:extLst>
          </p:cNvPr>
          <p:cNvSpPr txBox="1"/>
          <p:nvPr/>
        </p:nvSpPr>
        <p:spPr>
          <a:xfrm>
            <a:off x="2471085" y="4597649"/>
            <a:ext cx="6672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1D4999"/>
                </a:solidFill>
              </a:rPr>
              <a:t>Evolution of circuit </a:t>
            </a:r>
            <a:r>
              <a:rPr lang="fr-FR" sz="2400" dirty="0" err="1">
                <a:solidFill>
                  <a:srgbClr val="1D4999"/>
                </a:solidFill>
              </a:rPr>
              <a:t>porosity</a:t>
            </a:r>
            <a:r>
              <a:rPr lang="fr-FR" sz="2400" dirty="0">
                <a:solidFill>
                  <a:srgbClr val="1D4999"/>
                </a:solidFill>
              </a:rPr>
              <a:t> ? Risk of </a:t>
            </a:r>
            <a:r>
              <a:rPr lang="fr-FR" sz="2400" dirty="0" err="1">
                <a:solidFill>
                  <a:srgbClr val="1D4999"/>
                </a:solidFill>
              </a:rPr>
              <a:t>leaks</a:t>
            </a:r>
            <a:r>
              <a:rPr lang="fr-FR" sz="2400" dirty="0">
                <a:solidFill>
                  <a:srgbClr val="1D4999"/>
                </a:solidFill>
              </a:rPr>
              <a:t> ?.....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4A5C4A6-2382-2D8A-171A-0FDCD1C2D791}"/>
              </a:ext>
            </a:extLst>
          </p:cNvPr>
          <p:cNvSpPr txBox="1"/>
          <p:nvPr/>
        </p:nvSpPr>
        <p:spPr>
          <a:xfrm>
            <a:off x="1366771" y="2691174"/>
            <a:ext cx="715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rgbClr val="1D4999"/>
                </a:solidFill>
              </a:rPr>
              <a:t>Especially</a:t>
            </a:r>
            <a:r>
              <a:rPr lang="fr-FR" sz="2400" dirty="0">
                <a:solidFill>
                  <a:srgbClr val="1D4999"/>
                </a:solidFill>
              </a:rPr>
              <a:t> in new buildings</a:t>
            </a:r>
            <a:endParaRPr lang="fr-FR" sz="2000" dirty="0">
              <a:solidFill>
                <a:srgbClr val="1D4999"/>
              </a:solidFill>
            </a:endParaRPr>
          </a:p>
        </p:txBody>
      </p:sp>
      <p:pic>
        <p:nvPicPr>
          <p:cNvPr id="16" name="Image 15" descr="Une image contenant art&#10;&#10;Description générée automatiquement avec une confiance faible">
            <a:extLst>
              <a:ext uri="{FF2B5EF4-FFF2-40B4-BE49-F238E27FC236}">
                <a16:creationId xmlns:a16="http://schemas.microsoft.com/office/drawing/2014/main" id="{ACB2FF51-4889-BDC0-AA32-E150727AD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76009" y="3249241"/>
            <a:ext cx="2181523" cy="2181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5586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6136DC-B2A2-8243-9914-7082E936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1A5C9B6-B6B4-D543-B15C-8F144FFC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25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92DC79-5A02-8841-A949-9E7D146234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16332B80-FDD8-F142-AE67-1AB06283C594}"/>
              </a:ext>
            </a:extLst>
          </p:cNvPr>
          <p:cNvSpPr txBox="1">
            <a:spLocks/>
          </p:cNvSpPr>
          <p:nvPr/>
        </p:nvSpPr>
        <p:spPr>
          <a:xfrm>
            <a:off x="2502383" y="2104526"/>
            <a:ext cx="6197552" cy="154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500"/>
              </a:spcBef>
              <a:spcAft>
                <a:spcPts val="500"/>
              </a:spcAft>
              <a:buFontTx/>
              <a:buNone/>
              <a:defRPr sz="3400" b="1" kern="1200">
                <a:solidFill>
                  <a:srgbClr val="5885B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Tx/>
              <a:buNone/>
              <a:defRPr sz="2500" b="1" kern="1200">
                <a:solidFill>
                  <a:srgbClr val="4354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rgbClr val="4354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Tx/>
              <a:buBlip>
                <a:blip r:embed="rId2"/>
              </a:buBlip>
              <a:defRPr sz="2400" kern="1200">
                <a:solidFill>
                  <a:srgbClr val="43546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Clr>
                <a:srgbClr val="C1022A"/>
              </a:buClr>
              <a:buSzPct val="150000"/>
              <a:buFontTx/>
              <a:buBlip>
                <a:blip r:embed="rId3"/>
              </a:buBlip>
              <a:defRPr sz="2000" b="0" kern="1200">
                <a:solidFill>
                  <a:srgbClr val="014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0" indent="-342000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SzPct val="150000"/>
              <a:buFontTx/>
              <a:buBlip>
                <a:blip r:embed="rId4"/>
              </a:buBlip>
              <a:defRPr sz="2000" kern="1200">
                <a:solidFill>
                  <a:srgbClr val="014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-342000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SzPct val="150000"/>
              <a:buFontTx/>
              <a:buBlip>
                <a:blip r:embed="rId5"/>
              </a:buBlip>
              <a:defRPr sz="2000" kern="1200">
                <a:solidFill>
                  <a:srgbClr val="014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-342000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SzPct val="150000"/>
              <a:buFontTx/>
              <a:buBlip>
                <a:blip r:embed="rId6"/>
              </a:buBlip>
              <a:defRPr sz="1800" kern="1200">
                <a:solidFill>
                  <a:srgbClr val="014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fr-FR" dirty="0"/>
              <a:t>nadine.guingand@ifip.asso.fr</a:t>
            </a:r>
          </a:p>
          <a:p>
            <a:pPr lvl="6"/>
            <a:r>
              <a:rPr lang="fr-FR" dirty="0"/>
              <a:t>07 62 53 68 21</a:t>
            </a:r>
          </a:p>
          <a:p>
            <a:pPr lvl="7">
              <a:buBlip>
                <a:blip r:embed="rId7"/>
              </a:buBlip>
            </a:pPr>
            <a:r>
              <a:rPr lang="fr-FR" dirty="0"/>
              <a:t>IFIP – Pacé - France</a:t>
            </a:r>
          </a:p>
        </p:txBody>
      </p:sp>
      <p:pic>
        <p:nvPicPr>
          <p:cNvPr id="10" name="Image 9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90186CB4-2CE2-86FE-B023-4AAB830EE2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71" y="1864043"/>
            <a:ext cx="1906035" cy="19957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2D51A64-E23F-ECC6-AA2A-B0FF28D7E4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1431" y="2963498"/>
            <a:ext cx="1515964" cy="1791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25DB575-FACE-535D-C0AA-4401C9359175}"/>
              </a:ext>
            </a:extLst>
          </p:cNvPr>
          <p:cNvSpPr txBox="1"/>
          <p:nvPr/>
        </p:nvSpPr>
        <p:spPr>
          <a:xfrm>
            <a:off x="4766748" y="3150342"/>
            <a:ext cx="5129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1E5883"/>
                </a:solidFill>
              </a:rPr>
              <a:t>This </a:t>
            </a:r>
            <a:r>
              <a:rPr lang="fr-FR" sz="2000" dirty="0" err="1">
                <a:solidFill>
                  <a:srgbClr val="1E5883"/>
                </a:solidFill>
              </a:rPr>
              <a:t>study</a:t>
            </a:r>
            <a:r>
              <a:rPr lang="fr-FR" sz="2000" dirty="0">
                <a:solidFill>
                  <a:srgbClr val="1E5883"/>
                </a:solidFill>
              </a:rPr>
              <a:t> </a:t>
            </a:r>
            <a:r>
              <a:rPr lang="fr-FR" sz="2000" dirty="0" err="1">
                <a:solidFill>
                  <a:srgbClr val="1E5883"/>
                </a:solidFill>
              </a:rPr>
              <a:t>is</a:t>
            </a:r>
            <a:r>
              <a:rPr lang="fr-FR" sz="2000" dirty="0">
                <a:solidFill>
                  <a:srgbClr val="1E5883"/>
                </a:solidFill>
              </a:rPr>
              <a:t> part of the </a:t>
            </a:r>
            <a:r>
              <a:rPr lang="fr-FR" sz="2000" dirty="0" err="1">
                <a:solidFill>
                  <a:srgbClr val="1E5883"/>
                </a:solidFill>
              </a:rPr>
              <a:t>project</a:t>
            </a:r>
            <a:r>
              <a:rPr lang="fr-FR" sz="2000" dirty="0">
                <a:solidFill>
                  <a:srgbClr val="1E5883"/>
                </a:solidFill>
              </a:rPr>
              <a:t> </a:t>
            </a:r>
            <a:r>
              <a:rPr lang="fr-FR" sz="2000" dirty="0" err="1">
                <a:solidFill>
                  <a:srgbClr val="1E5883"/>
                </a:solidFill>
              </a:rPr>
              <a:t>called</a:t>
            </a:r>
            <a:r>
              <a:rPr lang="fr-FR" sz="2000" dirty="0">
                <a:solidFill>
                  <a:srgbClr val="1E5883"/>
                </a:solidFill>
              </a:rPr>
              <a:t> </a:t>
            </a:r>
            <a:r>
              <a:rPr lang="fr-FR" sz="2000" b="1" dirty="0">
                <a:solidFill>
                  <a:srgbClr val="1E5883"/>
                </a:solidFill>
              </a:rPr>
              <a:t>TEMPORALIS *</a:t>
            </a:r>
            <a:br>
              <a:rPr lang="fr-FR" sz="2000" b="1" dirty="0">
                <a:solidFill>
                  <a:srgbClr val="1E5883"/>
                </a:solidFill>
              </a:rPr>
            </a:br>
            <a:br>
              <a:rPr lang="fr-FR" sz="2000" dirty="0">
                <a:solidFill>
                  <a:srgbClr val="1E5883"/>
                </a:solidFill>
              </a:rPr>
            </a:br>
            <a:r>
              <a:rPr lang="fr-FR" sz="2000" dirty="0" err="1">
                <a:solidFill>
                  <a:srgbClr val="1E5883"/>
                </a:solidFill>
              </a:rPr>
              <a:t>funded</a:t>
            </a:r>
            <a:r>
              <a:rPr lang="fr-FR" sz="2000" dirty="0">
                <a:solidFill>
                  <a:srgbClr val="1E5883"/>
                </a:solidFill>
              </a:rPr>
              <a:t> by  </a:t>
            </a:r>
            <a:r>
              <a:rPr lang="fr-FR" sz="2000" b="1" dirty="0">
                <a:solidFill>
                  <a:srgbClr val="1E5883"/>
                </a:solidFill>
              </a:rPr>
              <a:t>ADEME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3CCD66-AAF1-9077-0A24-9EAE8DE14B36}"/>
              </a:ext>
            </a:extLst>
          </p:cNvPr>
          <p:cNvSpPr/>
          <p:nvPr/>
        </p:nvSpPr>
        <p:spPr>
          <a:xfrm>
            <a:off x="4049486" y="1001486"/>
            <a:ext cx="6197552" cy="899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 err="1">
                <a:solidFill>
                  <a:srgbClr val="014373"/>
                </a:solidFill>
              </a:rPr>
              <a:t>Thanks</a:t>
            </a:r>
            <a:r>
              <a:rPr lang="fr-FR" sz="3600" b="1" dirty="0">
                <a:solidFill>
                  <a:srgbClr val="014373"/>
                </a:solidFill>
              </a:rPr>
              <a:t> for </a:t>
            </a:r>
            <a:r>
              <a:rPr lang="fr-FR" sz="3600" b="1" dirty="0" err="1">
                <a:solidFill>
                  <a:srgbClr val="014373"/>
                </a:solidFill>
              </a:rPr>
              <a:t>your</a:t>
            </a:r>
            <a:r>
              <a:rPr lang="fr-FR" sz="3600" b="1" dirty="0">
                <a:solidFill>
                  <a:srgbClr val="014373"/>
                </a:solidFill>
              </a:rPr>
              <a:t> attention </a:t>
            </a:r>
            <a:r>
              <a:rPr lang="fr-FR" sz="3600" dirty="0">
                <a:solidFill>
                  <a:srgbClr val="014373"/>
                </a:solidFill>
              </a:rPr>
              <a:t>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A43101-ABB2-7235-B78D-BADD190526BA}"/>
              </a:ext>
            </a:extLst>
          </p:cNvPr>
          <p:cNvSpPr txBox="1"/>
          <p:nvPr/>
        </p:nvSpPr>
        <p:spPr>
          <a:xfrm>
            <a:off x="3389086" y="4903006"/>
            <a:ext cx="9013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1E5883"/>
                </a:solidFill>
              </a:rPr>
              <a:t>*Température en porcheries et réduction des émission d’ammoniac du lisier  – 1962C0014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6561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296D70-2D2A-0A3B-24D5-A8EA94DD1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19" y="288934"/>
            <a:ext cx="10319822" cy="995401"/>
          </a:xfrm>
        </p:spPr>
        <p:txBody>
          <a:bodyPr/>
          <a:lstStyle/>
          <a:p>
            <a:r>
              <a:rPr lang="fr-FR" dirty="0" err="1"/>
              <a:t>Manure</a:t>
            </a:r>
            <a:r>
              <a:rPr lang="fr-FR" dirty="0"/>
              <a:t> </a:t>
            </a:r>
            <a:r>
              <a:rPr lang="fr-FR" dirty="0" err="1"/>
              <a:t>cooling</a:t>
            </a:r>
            <a:r>
              <a:rPr lang="fr-FR" dirty="0"/>
              <a:t> – the </a:t>
            </a:r>
            <a:r>
              <a:rPr lang="fr-FR" dirty="0" err="1"/>
              <a:t>principle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F7DA4F-3E6D-133D-F031-F37089E9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5D12D1-7B83-60EC-EC38-EA932F5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3</a:t>
            </a:fld>
            <a:endParaRPr lang="fr-FR"/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3275673D-7360-9A91-A91F-E262E6844E44}"/>
              </a:ext>
            </a:extLst>
          </p:cNvPr>
          <p:cNvGrpSpPr/>
          <p:nvPr/>
        </p:nvGrpSpPr>
        <p:grpSpPr>
          <a:xfrm>
            <a:off x="2092133" y="2499092"/>
            <a:ext cx="4668960" cy="3047248"/>
            <a:chOff x="1427040" y="2564454"/>
            <a:chExt cx="4668960" cy="3047248"/>
          </a:xfrm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CF8FAC2-63D3-8299-D131-A869C28D228E}"/>
                </a:ext>
              </a:extLst>
            </p:cNvPr>
            <p:cNvSpPr/>
            <p:nvPr/>
          </p:nvSpPr>
          <p:spPr>
            <a:xfrm>
              <a:off x="1427040" y="4564489"/>
              <a:ext cx="4668960" cy="930580"/>
            </a:xfrm>
            <a:custGeom>
              <a:avLst/>
              <a:gdLst>
                <a:gd name="connsiteX0" fmla="*/ 4549140 w 4668960"/>
                <a:gd name="connsiteY0" fmla="*/ 0 h 1122403"/>
                <a:gd name="connsiteX1" fmla="*/ 4668960 w 4668960"/>
                <a:gd name="connsiteY1" fmla="*/ 0 h 1122403"/>
                <a:gd name="connsiteX2" fmla="*/ 4668960 w 4668960"/>
                <a:gd name="connsiteY2" fmla="*/ 911303 h 1122403"/>
                <a:gd name="connsiteX3" fmla="*/ 4668960 w 4668960"/>
                <a:gd name="connsiteY3" fmla="*/ 995401 h 1122403"/>
                <a:gd name="connsiteX4" fmla="*/ 4668960 w 4668960"/>
                <a:gd name="connsiteY4" fmla="*/ 1122403 h 1122403"/>
                <a:gd name="connsiteX5" fmla="*/ 1050 w 4668960"/>
                <a:gd name="connsiteY5" fmla="*/ 1122403 h 1122403"/>
                <a:gd name="connsiteX6" fmla="*/ 1050 w 4668960"/>
                <a:gd name="connsiteY6" fmla="*/ 995402 h 1122403"/>
                <a:gd name="connsiteX7" fmla="*/ 0 w 4668960"/>
                <a:gd name="connsiteY7" fmla="*/ 995402 h 1122403"/>
                <a:gd name="connsiteX8" fmla="*/ 0 w 4668960"/>
                <a:gd name="connsiteY8" fmla="*/ 1 h 1122403"/>
                <a:gd name="connsiteX9" fmla="*/ 119820 w 4668960"/>
                <a:gd name="connsiteY9" fmla="*/ 1 h 1122403"/>
                <a:gd name="connsiteX10" fmla="*/ 119820 w 4668960"/>
                <a:gd name="connsiteY10" fmla="*/ 911303 h 1122403"/>
                <a:gd name="connsiteX11" fmla="*/ 4549140 w 4668960"/>
                <a:gd name="connsiteY11" fmla="*/ 911303 h 1122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68960" h="1122403">
                  <a:moveTo>
                    <a:pt x="4549140" y="0"/>
                  </a:moveTo>
                  <a:lnTo>
                    <a:pt x="4668960" y="0"/>
                  </a:lnTo>
                  <a:lnTo>
                    <a:pt x="4668960" y="911303"/>
                  </a:lnTo>
                  <a:lnTo>
                    <a:pt x="4668960" y="995401"/>
                  </a:lnTo>
                  <a:lnTo>
                    <a:pt x="4668960" y="1122403"/>
                  </a:lnTo>
                  <a:lnTo>
                    <a:pt x="1050" y="1122403"/>
                  </a:lnTo>
                  <a:lnTo>
                    <a:pt x="1050" y="995402"/>
                  </a:lnTo>
                  <a:lnTo>
                    <a:pt x="0" y="995402"/>
                  </a:lnTo>
                  <a:lnTo>
                    <a:pt x="0" y="1"/>
                  </a:lnTo>
                  <a:lnTo>
                    <a:pt x="119820" y="1"/>
                  </a:lnTo>
                  <a:lnTo>
                    <a:pt x="119820" y="911303"/>
                  </a:lnTo>
                  <a:lnTo>
                    <a:pt x="4549140" y="911303"/>
                  </a:lnTo>
                  <a:close/>
                </a:path>
              </a:pathLst>
            </a:custGeom>
            <a:ln w="38100"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40047A-B8C5-4126-74EE-EECDC142B291}"/>
                </a:ext>
              </a:extLst>
            </p:cNvPr>
            <p:cNvSpPr/>
            <p:nvPr/>
          </p:nvSpPr>
          <p:spPr>
            <a:xfrm>
              <a:off x="1546860" y="4673896"/>
              <a:ext cx="4429320" cy="623523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 w="47625">
              <a:solidFill>
                <a:schemeClr val="accent3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EB57A6-684B-479F-C921-816BB6522B4D}"/>
                </a:ext>
              </a:extLst>
            </p:cNvPr>
            <p:cNvSpPr/>
            <p:nvPr/>
          </p:nvSpPr>
          <p:spPr>
            <a:xfrm>
              <a:off x="1562735" y="4678971"/>
              <a:ext cx="1758315" cy="612100"/>
            </a:xfrm>
            <a:prstGeom prst="rect">
              <a:avLst/>
            </a:prstGeom>
            <a:gradFill flip="none" rotWithShape="1">
              <a:gsLst>
                <a:gs pos="99000">
                  <a:srgbClr val="452E13"/>
                </a:gs>
                <a:gs pos="52000">
                  <a:srgbClr val="776957"/>
                </a:gs>
                <a:gs pos="3000">
                  <a:srgbClr val="E0E0E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CFC7C6-7223-C184-AB4C-3C650449E610}"/>
                </a:ext>
              </a:extLst>
            </p:cNvPr>
            <p:cNvSpPr/>
            <p:nvPr/>
          </p:nvSpPr>
          <p:spPr>
            <a:xfrm>
              <a:off x="4201160" y="4692252"/>
              <a:ext cx="1758315" cy="598182"/>
            </a:xfrm>
            <a:prstGeom prst="rect">
              <a:avLst/>
            </a:prstGeom>
            <a:gradFill flip="none" rotWithShape="1">
              <a:gsLst>
                <a:gs pos="99000">
                  <a:srgbClr val="452E13"/>
                </a:gs>
                <a:gs pos="52000">
                  <a:srgbClr val="776957"/>
                </a:gs>
                <a:gs pos="3000">
                  <a:srgbClr val="E0E0E2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BDAFDD-B62D-10E3-EF74-DC71A8F83D04}"/>
                </a:ext>
              </a:extLst>
            </p:cNvPr>
            <p:cNvSpPr/>
            <p:nvPr/>
          </p:nvSpPr>
          <p:spPr>
            <a:xfrm>
              <a:off x="1562735" y="3943251"/>
              <a:ext cx="1971481" cy="701400"/>
            </a:xfrm>
            <a:prstGeom prst="rect">
              <a:avLst/>
            </a:prstGeom>
            <a:pattFill prst="dotDmnd">
              <a:fgClr>
                <a:schemeClr val="accent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B9A61D7-D901-D6C2-6329-973C117D71B4}"/>
                </a:ext>
              </a:extLst>
            </p:cNvPr>
            <p:cNvSpPr/>
            <p:nvPr/>
          </p:nvSpPr>
          <p:spPr>
            <a:xfrm>
              <a:off x="4016572" y="3949598"/>
              <a:ext cx="1971481" cy="698589"/>
            </a:xfrm>
            <a:prstGeom prst="rect">
              <a:avLst/>
            </a:prstGeom>
            <a:pattFill prst="dotDmnd">
              <a:fgClr>
                <a:schemeClr val="accent3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Organigramme : Opération manuelle 27">
              <a:extLst>
                <a:ext uri="{FF2B5EF4-FFF2-40B4-BE49-F238E27FC236}">
                  <a16:creationId xmlns:a16="http://schemas.microsoft.com/office/drawing/2014/main" id="{0CA3D969-ED43-20EB-AC5D-A736DD116DD0}"/>
                </a:ext>
              </a:extLst>
            </p:cNvPr>
            <p:cNvSpPr/>
            <p:nvPr/>
          </p:nvSpPr>
          <p:spPr>
            <a:xfrm rot="10800000">
              <a:off x="3274573" y="3949598"/>
              <a:ext cx="911592" cy="705866"/>
            </a:xfrm>
            <a:prstGeom prst="flowChartManualOperation">
              <a:avLst/>
            </a:prstGeom>
            <a:solidFill>
              <a:srgbClr val="E4E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Triangle isocèle 33">
              <a:extLst>
                <a:ext uri="{FF2B5EF4-FFF2-40B4-BE49-F238E27FC236}">
                  <a16:creationId xmlns:a16="http://schemas.microsoft.com/office/drawing/2014/main" id="{0F463086-224A-A85A-2A3A-065727F4A13F}"/>
                </a:ext>
              </a:extLst>
            </p:cNvPr>
            <p:cNvSpPr/>
            <p:nvPr/>
          </p:nvSpPr>
          <p:spPr>
            <a:xfrm rot="5400000">
              <a:off x="1571662" y="3943337"/>
              <a:ext cx="644575" cy="657099"/>
            </a:xfrm>
            <a:prstGeom prst="triangle">
              <a:avLst>
                <a:gd name="adj" fmla="val 0"/>
              </a:avLst>
            </a:prstGeom>
            <a:solidFill>
              <a:srgbClr val="E4E3E6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2DBEE6D3-F91C-2B0A-175D-DFE5029C9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30155" y="4637030"/>
              <a:ext cx="1790895" cy="1"/>
            </a:xfrm>
            <a:prstGeom prst="line">
              <a:avLst/>
            </a:prstGeom>
            <a:ln w="53975">
              <a:solidFill>
                <a:schemeClr val="tx1">
                  <a:lumMod val="85000"/>
                  <a:lumOff val="1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6FF3784B-FA97-4BF8-8F92-3345C7F9DC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4869" y="4644650"/>
              <a:ext cx="1790895" cy="1"/>
            </a:xfrm>
            <a:prstGeom prst="line">
              <a:avLst/>
            </a:prstGeom>
            <a:ln w="53975">
              <a:solidFill>
                <a:schemeClr val="tx1">
                  <a:lumMod val="85000"/>
                  <a:lumOff val="15000"/>
                </a:schemeClr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riangle isocèle 35">
              <a:extLst>
                <a:ext uri="{FF2B5EF4-FFF2-40B4-BE49-F238E27FC236}">
                  <a16:creationId xmlns:a16="http://schemas.microsoft.com/office/drawing/2014/main" id="{CC8D552E-ACE6-F8FD-0D64-6021ABB3759D}"/>
                </a:ext>
              </a:extLst>
            </p:cNvPr>
            <p:cNvSpPr/>
            <p:nvPr/>
          </p:nvSpPr>
          <p:spPr>
            <a:xfrm rot="16200000" flipH="1">
              <a:off x="5235310" y="3895442"/>
              <a:ext cx="698587" cy="806903"/>
            </a:xfrm>
            <a:prstGeom prst="triangle">
              <a:avLst>
                <a:gd name="adj" fmla="val 0"/>
              </a:avLst>
            </a:prstGeom>
            <a:solidFill>
              <a:srgbClr val="E4E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Forme libre : forme 52">
              <a:extLst>
                <a:ext uri="{FF2B5EF4-FFF2-40B4-BE49-F238E27FC236}">
                  <a16:creationId xmlns:a16="http://schemas.microsoft.com/office/drawing/2014/main" id="{F5504661-AF82-922F-DB18-6414E89B4046}"/>
                </a:ext>
              </a:extLst>
            </p:cNvPr>
            <p:cNvSpPr/>
            <p:nvPr/>
          </p:nvSpPr>
          <p:spPr>
            <a:xfrm rot="12421980">
              <a:off x="1661957" y="2707544"/>
              <a:ext cx="4344918" cy="2904158"/>
            </a:xfrm>
            <a:custGeom>
              <a:avLst/>
              <a:gdLst>
                <a:gd name="connsiteX0" fmla="*/ 3005090 w 4344918"/>
                <a:gd name="connsiteY0" fmla="*/ 2904158 h 2904158"/>
                <a:gd name="connsiteX1" fmla="*/ 2988275 w 4344918"/>
                <a:gd name="connsiteY1" fmla="*/ 2892272 h 2904158"/>
                <a:gd name="connsiteX2" fmla="*/ 1340035 w 4344918"/>
                <a:gd name="connsiteY2" fmla="*/ 2892272 h 2904158"/>
                <a:gd name="connsiteX3" fmla="*/ 1340035 w 4344918"/>
                <a:gd name="connsiteY3" fmla="*/ 2886745 h 2904158"/>
                <a:gd name="connsiteX4" fmla="*/ 299987 w 4344918"/>
                <a:gd name="connsiteY4" fmla="*/ 2627753 h 2904158"/>
                <a:gd name="connsiteX5" fmla="*/ 294072 w 4344918"/>
                <a:gd name="connsiteY5" fmla="*/ 2630771 h 2904158"/>
                <a:gd name="connsiteX6" fmla="*/ 0 w 4344918"/>
                <a:gd name="connsiteY6" fmla="*/ 2054443 h 2904158"/>
                <a:gd name="connsiteX7" fmla="*/ 55498 w 4344918"/>
                <a:gd name="connsiteY7" fmla="*/ 2026125 h 2904158"/>
                <a:gd name="connsiteX8" fmla="*/ 329557 w 4344918"/>
                <a:gd name="connsiteY8" fmla="*/ 2563232 h 2904158"/>
                <a:gd name="connsiteX9" fmla="*/ 1323822 w 4344918"/>
                <a:gd name="connsiteY9" fmla="*/ 2810822 h 2904158"/>
                <a:gd name="connsiteX10" fmla="*/ 1044502 w 4344918"/>
                <a:gd name="connsiteY10" fmla="*/ 2263407 h 2904158"/>
                <a:gd name="connsiteX11" fmla="*/ 1104627 w 4344918"/>
                <a:gd name="connsiteY11" fmla="*/ 2232728 h 2904158"/>
                <a:gd name="connsiteX12" fmla="*/ 1397590 w 4344918"/>
                <a:gd name="connsiteY12" fmla="*/ 2806881 h 2904158"/>
                <a:gd name="connsiteX13" fmla="*/ 1373567 w 4344918"/>
                <a:gd name="connsiteY13" fmla="*/ 2819138 h 2904158"/>
                <a:gd name="connsiteX14" fmla="*/ 2975630 w 4344918"/>
                <a:gd name="connsiteY14" fmla="*/ 2819138 h 2904158"/>
                <a:gd name="connsiteX15" fmla="*/ 3892724 w 4344918"/>
                <a:gd name="connsiteY15" fmla="*/ 1521853 h 2904158"/>
                <a:gd name="connsiteX16" fmla="*/ 3611646 w 4344918"/>
                <a:gd name="connsiteY16" fmla="*/ 970991 h 2904158"/>
                <a:gd name="connsiteX17" fmla="*/ 3652370 w 4344918"/>
                <a:gd name="connsiteY17" fmla="*/ 950211 h 2904158"/>
                <a:gd name="connsiteX18" fmla="*/ 3918187 w 4344918"/>
                <a:gd name="connsiteY18" fmla="*/ 1471165 h 2904158"/>
                <a:gd name="connsiteX19" fmla="*/ 4269086 w 4344918"/>
                <a:gd name="connsiteY19" fmla="*/ 574533 h 2904158"/>
                <a:gd name="connsiteX20" fmla="*/ 3991584 w 4344918"/>
                <a:gd name="connsiteY20" fmla="*/ 30679 h 2904158"/>
                <a:gd name="connsiteX21" fmla="*/ 4051709 w 4344918"/>
                <a:gd name="connsiteY21" fmla="*/ 0 h 2904158"/>
                <a:gd name="connsiteX22" fmla="*/ 4344672 w 4344918"/>
                <a:gd name="connsiteY22" fmla="*/ 574153 h 2904158"/>
                <a:gd name="connsiteX23" fmla="*/ 4344543 w 4344918"/>
                <a:gd name="connsiteY23" fmla="*/ 574219 h 2904158"/>
                <a:gd name="connsiteX24" fmla="*/ 4344918 w 4344918"/>
                <a:gd name="connsiteY24" fmla="*/ 574365 h 2904158"/>
                <a:gd name="connsiteX25" fmla="*/ 3972103 w 4344918"/>
                <a:gd name="connsiteY25" fmla="*/ 1527001 h 2904158"/>
                <a:gd name="connsiteX26" fmla="*/ 3976467 w 4344918"/>
                <a:gd name="connsiteY26" fmla="*/ 1530086 h 2904158"/>
                <a:gd name="connsiteX27" fmla="*/ 3963986 w 4344918"/>
                <a:gd name="connsiteY27" fmla="*/ 1547742 h 2904158"/>
                <a:gd name="connsiteX28" fmla="*/ 3950862 w 4344918"/>
                <a:gd name="connsiteY28" fmla="*/ 1581276 h 2904158"/>
                <a:gd name="connsiteX29" fmla="*/ 3942573 w 4344918"/>
                <a:gd name="connsiteY29" fmla="*/ 1578032 h 2904158"/>
                <a:gd name="connsiteX30" fmla="*/ 3022785 w 4344918"/>
                <a:gd name="connsiteY30" fmla="*/ 2879127 h 2904158"/>
                <a:gd name="connsiteX31" fmla="*/ 3022785 w 4344918"/>
                <a:gd name="connsiteY31" fmla="*/ 2892272 h 2904158"/>
                <a:gd name="connsiteX32" fmla="*/ 3013493 w 4344918"/>
                <a:gd name="connsiteY32" fmla="*/ 2892272 h 290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344918" h="2904158">
                  <a:moveTo>
                    <a:pt x="3005090" y="2904158"/>
                  </a:moveTo>
                  <a:lnTo>
                    <a:pt x="2988275" y="2892272"/>
                  </a:lnTo>
                  <a:lnTo>
                    <a:pt x="1340035" y="2892272"/>
                  </a:lnTo>
                  <a:lnTo>
                    <a:pt x="1340035" y="2886745"/>
                  </a:lnTo>
                  <a:lnTo>
                    <a:pt x="299987" y="2627753"/>
                  </a:lnTo>
                  <a:lnTo>
                    <a:pt x="294072" y="2630771"/>
                  </a:lnTo>
                  <a:lnTo>
                    <a:pt x="0" y="2054443"/>
                  </a:lnTo>
                  <a:lnTo>
                    <a:pt x="55498" y="2026125"/>
                  </a:lnTo>
                  <a:lnTo>
                    <a:pt x="329557" y="2563232"/>
                  </a:lnTo>
                  <a:lnTo>
                    <a:pt x="1323822" y="2810822"/>
                  </a:lnTo>
                  <a:lnTo>
                    <a:pt x="1044502" y="2263407"/>
                  </a:lnTo>
                  <a:lnTo>
                    <a:pt x="1104627" y="2232728"/>
                  </a:lnTo>
                  <a:lnTo>
                    <a:pt x="1397590" y="2806881"/>
                  </a:lnTo>
                  <a:lnTo>
                    <a:pt x="1373567" y="2819138"/>
                  </a:lnTo>
                  <a:lnTo>
                    <a:pt x="2975630" y="2819138"/>
                  </a:lnTo>
                  <a:lnTo>
                    <a:pt x="3892724" y="1521853"/>
                  </a:lnTo>
                  <a:lnTo>
                    <a:pt x="3611646" y="970991"/>
                  </a:lnTo>
                  <a:lnTo>
                    <a:pt x="3652370" y="950211"/>
                  </a:lnTo>
                  <a:lnTo>
                    <a:pt x="3918187" y="1471165"/>
                  </a:lnTo>
                  <a:lnTo>
                    <a:pt x="4269086" y="574533"/>
                  </a:lnTo>
                  <a:lnTo>
                    <a:pt x="3991584" y="30679"/>
                  </a:lnTo>
                  <a:lnTo>
                    <a:pt x="4051709" y="0"/>
                  </a:lnTo>
                  <a:lnTo>
                    <a:pt x="4344672" y="574153"/>
                  </a:lnTo>
                  <a:lnTo>
                    <a:pt x="4344543" y="574219"/>
                  </a:lnTo>
                  <a:lnTo>
                    <a:pt x="4344918" y="574365"/>
                  </a:lnTo>
                  <a:lnTo>
                    <a:pt x="3972103" y="1527001"/>
                  </a:lnTo>
                  <a:lnTo>
                    <a:pt x="3976467" y="1530086"/>
                  </a:lnTo>
                  <a:lnTo>
                    <a:pt x="3963986" y="1547742"/>
                  </a:lnTo>
                  <a:lnTo>
                    <a:pt x="3950862" y="1581276"/>
                  </a:lnTo>
                  <a:lnTo>
                    <a:pt x="3942573" y="1578032"/>
                  </a:lnTo>
                  <a:lnTo>
                    <a:pt x="3022785" y="2879127"/>
                  </a:lnTo>
                  <a:lnTo>
                    <a:pt x="3022785" y="2892272"/>
                  </a:lnTo>
                  <a:lnTo>
                    <a:pt x="3013493" y="289227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54" name="Triangle isocèle 53">
              <a:extLst>
                <a:ext uri="{FF2B5EF4-FFF2-40B4-BE49-F238E27FC236}">
                  <a16:creationId xmlns:a16="http://schemas.microsoft.com/office/drawing/2014/main" id="{E3C6EB87-89E1-9C10-64C8-A8DD9D67A254}"/>
                </a:ext>
              </a:extLst>
            </p:cNvPr>
            <p:cNvSpPr/>
            <p:nvPr/>
          </p:nvSpPr>
          <p:spPr>
            <a:xfrm flipH="1">
              <a:off x="1614243" y="3343379"/>
              <a:ext cx="677266" cy="606220"/>
            </a:xfrm>
            <a:prstGeom prst="triangle">
              <a:avLst>
                <a:gd name="adj" fmla="val 0"/>
              </a:avLst>
            </a:prstGeom>
            <a:solidFill>
              <a:srgbClr val="E4E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Triangle isocèle 54">
              <a:extLst>
                <a:ext uri="{FF2B5EF4-FFF2-40B4-BE49-F238E27FC236}">
                  <a16:creationId xmlns:a16="http://schemas.microsoft.com/office/drawing/2014/main" id="{5A84A8FC-4946-665B-E4E6-F9357D996299}"/>
                </a:ext>
              </a:extLst>
            </p:cNvPr>
            <p:cNvSpPr/>
            <p:nvPr/>
          </p:nvSpPr>
          <p:spPr>
            <a:xfrm>
              <a:off x="5181152" y="3323449"/>
              <a:ext cx="749748" cy="646079"/>
            </a:xfrm>
            <a:prstGeom prst="triangle">
              <a:avLst>
                <a:gd name="adj" fmla="val 453"/>
              </a:avLst>
            </a:prstGeom>
            <a:solidFill>
              <a:srgbClr val="E4E3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EBCBBA1-71AB-F7F9-A343-CCC4E06C697A}"/>
                </a:ext>
              </a:extLst>
            </p:cNvPr>
            <p:cNvSpPr/>
            <p:nvPr/>
          </p:nvSpPr>
          <p:spPr>
            <a:xfrm>
              <a:off x="2338388" y="3323449"/>
              <a:ext cx="2802731" cy="621041"/>
            </a:xfrm>
            <a:prstGeom prst="rect">
              <a:avLst/>
            </a:prstGeom>
            <a:solidFill>
              <a:schemeClr val="bg1">
                <a:lumMod val="95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Triangle isocèle 56">
              <a:extLst>
                <a:ext uri="{FF2B5EF4-FFF2-40B4-BE49-F238E27FC236}">
                  <a16:creationId xmlns:a16="http://schemas.microsoft.com/office/drawing/2014/main" id="{D2C17ED1-BCE6-0E79-2963-994C6EE918CE}"/>
                </a:ext>
              </a:extLst>
            </p:cNvPr>
            <p:cNvSpPr/>
            <p:nvPr/>
          </p:nvSpPr>
          <p:spPr>
            <a:xfrm>
              <a:off x="2349303" y="2564454"/>
              <a:ext cx="2802731" cy="758995"/>
            </a:xfrm>
            <a:prstGeom prst="triangle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642E1F6F-3928-0955-87E7-23AD18A70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32090" y="3879608"/>
              <a:ext cx="1092200" cy="546100"/>
            </a:xfrm>
            <a:prstGeom prst="rect">
              <a:avLst/>
            </a:prstGeom>
          </p:spPr>
        </p:pic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31FA274D-FC85-666B-5B5D-B8208C0A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2160294" y="3809394"/>
              <a:ext cx="1048353" cy="546100"/>
            </a:xfrm>
            <a:prstGeom prst="rect">
              <a:avLst/>
            </a:prstGeom>
          </p:spPr>
        </p:pic>
      </p:grpSp>
      <p:sp>
        <p:nvSpPr>
          <p:cNvPr id="93" name="ZoneTexte 92">
            <a:extLst>
              <a:ext uri="{FF2B5EF4-FFF2-40B4-BE49-F238E27FC236}">
                <a16:creationId xmlns:a16="http://schemas.microsoft.com/office/drawing/2014/main" id="{023BE651-CA3B-BB16-4EF9-CD2B224E8E86}"/>
              </a:ext>
            </a:extLst>
          </p:cNvPr>
          <p:cNvSpPr txBox="1"/>
          <p:nvPr/>
        </p:nvSpPr>
        <p:spPr>
          <a:xfrm>
            <a:off x="1788287" y="1459483"/>
            <a:ext cx="5467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50000"/>
                  </a:schemeClr>
                </a:solidFill>
              </a:rPr>
              <a:t>Reduction of the slurry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</a:rPr>
              <a:t>temperature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</a:rPr>
              <a:t> by captation of calories </a:t>
            </a:r>
          </a:p>
        </p:txBody>
      </p: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3743E8CE-4030-7EC3-4879-CC9DD13B630F}"/>
              </a:ext>
            </a:extLst>
          </p:cNvPr>
          <p:cNvGrpSpPr/>
          <p:nvPr/>
        </p:nvGrpSpPr>
        <p:grpSpPr>
          <a:xfrm>
            <a:off x="2483929" y="5054273"/>
            <a:ext cx="3943521" cy="161926"/>
            <a:chOff x="1590068" y="4460557"/>
            <a:chExt cx="3943521" cy="161926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4332A020-B157-3E15-C5E3-5E0C9EFF8B56}"/>
                </a:ext>
              </a:extLst>
            </p:cNvPr>
            <p:cNvSpPr/>
            <p:nvPr/>
          </p:nvSpPr>
          <p:spPr>
            <a:xfrm>
              <a:off x="1590068" y="4465320"/>
              <a:ext cx="157162" cy="1571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45A5097-FF14-7260-71FD-9519D029D625}"/>
                </a:ext>
              </a:extLst>
            </p:cNvPr>
            <p:cNvSpPr/>
            <p:nvPr/>
          </p:nvSpPr>
          <p:spPr>
            <a:xfrm>
              <a:off x="1952999" y="4465320"/>
              <a:ext cx="157162" cy="1571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8E489390-5F2B-FC93-F4D1-A93038494E2D}"/>
                </a:ext>
              </a:extLst>
            </p:cNvPr>
            <p:cNvSpPr/>
            <p:nvPr/>
          </p:nvSpPr>
          <p:spPr>
            <a:xfrm>
              <a:off x="2315930" y="4465320"/>
              <a:ext cx="157162" cy="1571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E44E321-6853-E742-00B0-80101B34A649}"/>
                </a:ext>
              </a:extLst>
            </p:cNvPr>
            <p:cNvSpPr/>
            <p:nvPr/>
          </p:nvSpPr>
          <p:spPr>
            <a:xfrm>
              <a:off x="2678861" y="4465320"/>
              <a:ext cx="157162" cy="1571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>
              <a:extLst>
                <a:ext uri="{FF2B5EF4-FFF2-40B4-BE49-F238E27FC236}">
                  <a16:creationId xmlns:a16="http://schemas.microsoft.com/office/drawing/2014/main" id="{C07EF0BE-DDE9-DBE9-3965-2B09BF18E95F}"/>
                </a:ext>
              </a:extLst>
            </p:cNvPr>
            <p:cNvSpPr/>
            <p:nvPr/>
          </p:nvSpPr>
          <p:spPr>
            <a:xfrm>
              <a:off x="4287634" y="4460557"/>
              <a:ext cx="157162" cy="1571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1FD7E569-B9BF-9401-706D-9FA00DE3D1F6}"/>
                </a:ext>
              </a:extLst>
            </p:cNvPr>
            <p:cNvSpPr/>
            <p:nvPr/>
          </p:nvSpPr>
          <p:spPr>
            <a:xfrm>
              <a:off x="4650565" y="4460557"/>
              <a:ext cx="157162" cy="1571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DB4D903-BF1C-5C60-1C9A-E7867F9717CC}"/>
                </a:ext>
              </a:extLst>
            </p:cNvPr>
            <p:cNvSpPr/>
            <p:nvPr/>
          </p:nvSpPr>
          <p:spPr>
            <a:xfrm>
              <a:off x="5013496" y="4460557"/>
              <a:ext cx="157162" cy="1571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32355A21-949C-D66B-B882-A80BB883C1FD}"/>
                </a:ext>
              </a:extLst>
            </p:cNvPr>
            <p:cNvSpPr/>
            <p:nvPr/>
          </p:nvSpPr>
          <p:spPr>
            <a:xfrm>
              <a:off x="5376427" y="4460557"/>
              <a:ext cx="157162" cy="1571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EFA92988-5276-6F95-3E90-265E10F91513}"/>
              </a:ext>
            </a:extLst>
          </p:cNvPr>
          <p:cNvGrpSpPr/>
          <p:nvPr/>
        </p:nvGrpSpPr>
        <p:grpSpPr>
          <a:xfrm>
            <a:off x="7298995" y="974811"/>
            <a:ext cx="4090764" cy="5678870"/>
            <a:chOff x="7299343" y="1056928"/>
            <a:chExt cx="4090764" cy="5678870"/>
          </a:xfrm>
        </p:grpSpPr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A15E5382-C623-76F3-ECD3-91A354DD70C5}"/>
                </a:ext>
              </a:extLst>
            </p:cNvPr>
            <p:cNvGrpSpPr/>
            <p:nvPr/>
          </p:nvGrpSpPr>
          <p:grpSpPr>
            <a:xfrm>
              <a:off x="7299343" y="1056928"/>
              <a:ext cx="4090764" cy="5392258"/>
              <a:chOff x="7299343" y="1056928"/>
              <a:chExt cx="4090764" cy="5392258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FBE65D7-A738-0011-C622-8AD6A3DF2C91}"/>
                  </a:ext>
                </a:extLst>
              </p:cNvPr>
              <p:cNvSpPr/>
              <p:nvPr/>
            </p:nvSpPr>
            <p:spPr>
              <a:xfrm>
                <a:off x="8578889" y="1061168"/>
                <a:ext cx="2809875" cy="3872350"/>
              </a:xfrm>
              <a:prstGeom prst="rect">
                <a:avLst/>
              </a:prstGeom>
              <a:noFill/>
              <a:ln w="104775">
                <a:solidFill>
                  <a:srgbClr val="A5A5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14ADC46-DE5D-B5F5-E9FB-777F34AA56BB}"/>
                  </a:ext>
                </a:extLst>
              </p:cNvPr>
              <p:cNvSpPr/>
              <p:nvPr/>
            </p:nvSpPr>
            <p:spPr>
              <a:xfrm>
                <a:off x="8614949" y="1056928"/>
                <a:ext cx="2775158" cy="3823047"/>
              </a:xfrm>
              <a:prstGeom prst="rect">
                <a:avLst/>
              </a:prstGeom>
              <a:gradFill flip="none" rotWithShape="1">
                <a:gsLst>
                  <a:gs pos="99000">
                    <a:srgbClr val="452E13"/>
                  </a:gs>
                  <a:gs pos="52000">
                    <a:srgbClr val="776957"/>
                  </a:gs>
                  <a:gs pos="3000">
                    <a:srgbClr val="E0E0E2"/>
                  </a:gs>
                </a:gsLst>
                <a:path path="shap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4A1B6B9-C2AB-393F-1E4F-0906C003CB59}"/>
                  </a:ext>
                </a:extLst>
              </p:cNvPr>
              <p:cNvSpPr/>
              <p:nvPr/>
            </p:nvSpPr>
            <p:spPr>
              <a:xfrm>
                <a:off x="9648825" y="1059499"/>
                <a:ext cx="600075" cy="3820476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CA09FE68-6AE4-0410-1CE2-30D3836DC92A}"/>
                  </a:ext>
                </a:extLst>
              </p:cNvPr>
              <p:cNvSpPr/>
              <p:nvPr/>
            </p:nvSpPr>
            <p:spPr>
              <a:xfrm>
                <a:off x="7775100" y="1202842"/>
                <a:ext cx="3280970" cy="4535008"/>
              </a:xfrm>
              <a:custGeom>
                <a:avLst/>
                <a:gdLst>
                  <a:gd name="connsiteX0" fmla="*/ 1482883 w 3280970"/>
                  <a:gd name="connsiteY0" fmla="*/ 0 h 4535008"/>
                  <a:gd name="connsiteX1" fmla="*/ 1787626 w 3280970"/>
                  <a:gd name="connsiteY1" fmla="*/ 0 h 4535008"/>
                  <a:gd name="connsiteX2" fmla="*/ 1787626 w 3280970"/>
                  <a:gd name="connsiteY2" fmla="*/ 45719 h 4535008"/>
                  <a:gd name="connsiteX3" fmla="*/ 1787623 w 3280970"/>
                  <a:gd name="connsiteY3" fmla="*/ 45719 h 4535008"/>
                  <a:gd name="connsiteX4" fmla="*/ 1787623 w 3280970"/>
                  <a:gd name="connsiteY4" fmla="*/ 3381858 h 4535008"/>
                  <a:gd name="connsiteX5" fmla="*/ 1959077 w 3280970"/>
                  <a:gd name="connsiteY5" fmla="*/ 3381858 h 4535008"/>
                  <a:gd name="connsiteX6" fmla="*/ 1959077 w 3280970"/>
                  <a:gd name="connsiteY6" fmla="*/ 45720 h 4535008"/>
                  <a:gd name="connsiteX7" fmla="*/ 1958710 w 3280970"/>
                  <a:gd name="connsiteY7" fmla="*/ 45720 h 4535008"/>
                  <a:gd name="connsiteX8" fmla="*/ 1958710 w 3280970"/>
                  <a:gd name="connsiteY8" fmla="*/ 1 h 4535008"/>
                  <a:gd name="connsiteX9" fmla="*/ 2263453 w 3280970"/>
                  <a:gd name="connsiteY9" fmla="*/ 1 h 4535008"/>
                  <a:gd name="connsiteX10" fmla="*/ 2263453 w 3280970"/>
                  <a:gd name="connsiteY10" fmla="*/ 45720 h 4535008"/>
                  <a:gd name="connsiteX11" fmla="*/ 2262567 w 3280970"/>
                  <a:gd name="connsiteY11" fmla="*/ 45720 h 4535008"/>
                  <a:gd name="connsiteX12" fmla="*/ 2262567 w 3280970"/>
                  <a:gd name="connsiteY12" fmla="*/ 3390581 h 4535008"/>
                  <a:gd name="connsiteX13" fmla="*/ 2436399 w 3280970"/>
                  <a:gd name="connsiteY13" fmla="*/ 3390581 h 4535008"/>
                  <a:gd name="connsiteX14" fmla="*/ 2436399 w 3280970"/>
                  <a:gd name="connsiteY14" fmla="*/ 11131 h 4535008"/>
                  <a:gd name="connsiteX15" fmla="*/ 2440798 w 3280970"/>
                  <a:gd name="connsiteY15" fmla="*/ 11131 h 4535008"/>
                  <a:gd name="connsiteX16" fmla="*/ 2440798 w 3280970"/>
                  <a:gd name="connsiteY16" fmla="*/ 8724 h 4535008"/>
                  <a:gd name="connsiteX17" fmla="*/ 2745541 w 3280970"/>
                  <a:gd name="connsiteY17" fmla="*/ 8724 h 4535008"/>
                  <a:gd name="connsiteX18" fmla="*/ 2745541 w 3280970"/>
                  <a:gd name="connsiteY18" fmla="*/ 8751 h 4535008"/>
                  <a:gd name="connsiteX19" fmla="*/ 2800291 w 3280970"/>
                  <a:gd name="connsiteY19" fmla="*/ 8751 h 4535008"/>
                  <a:gd name="connsiteX20" fmla="*/ 2800291 w 3280970"/>
                  <a:gd name="connsiteY20" fmla="*/ 3390582 h 4535008"/>
                  <a:gd name="connsiteX21" fmla="*/ 2971743 w 3280970"/>
                  <a:gd name="connsiteY21" fmla="*/ 3390582 h 4535008"/>
                  <a:gd name="connsiteX22" fmla="*/ 2971743 w 3280970"/>
                  <a:gd name="connsiteY22" fmla="*/ 54444 h 4535008"/>
                  <a:gd name="connsiteX23" fmla="*/ 2971380 w 3280970"/>
                  <a:gd name="connsiteY23" fmla="*/ 54444 h 4535008"/>
                  <a:gd name="connsiteX24" fmla="*/ 2971380 w 3280970"/>
                  <a:gd name="connsiteY24" fmla="*/ 8725 h 4535008"/>
                  <a:gd name="connsiteX25" fmla="*/ 3276123 w 3280970"/>
                  <a:gd name="connsiteY25" fmla="*/ 8725 h 4535008"/>
                  <a:gd name="connsiteX26" fmla="*/ 3276123 w 3280970"/>
                  <a:gd name="connsiteY26" fmla="*/ 19078 h 4535008"/>
                  <a:gd name="connsiteX27" fmla="*/ 3280970 w 3280970"/>
                  <a:gd name="connsiteY27" fmla="*/ 19078 h 4535008"/>
                  <a:gd name="connsiteX28" fmla="*/ 3280970 w 3280970"/>
                  <a:gd name="connsiteY28" fmla="*/ 4429608 h 4535008"/>
                  <a:gd name="connsiteX29" fmla="*/ 3280970 w 3280970"/>
                  <a:gd name="connsiteY29" fmla="*/ 4535008 h 4535008"/>
                  <a:gd name="connsiteX30" fmla="*/ 3215516 w 3280970"/>
                  <a:gd name="connsiteY30" fmla="*/ 4535008 h 4535008"/>
                  <a:gd name="connsiteX31" fmla="*/ 1813399 w 3280970"/>
                  <a:gd name="connsiteY31" fmla="*/ 4535008 h 4535008"/>
                  <a:gd name="connsiteX32" fmla="*/ 1813399 w 3280970"/>
                  <a:gd name="connsiteY32" fmla="*/ 4429608 h 4535008"/>
                  <a:gd name="connsiteX33" fmla="*/ 3215516 w 3280970"/>
                  <a:gd name="connsiteY33" fmla="*/ 4429608 h 4535008"/>
                  <a:gd name="connsiteX34" fmla="*/ 3215516 w 3280970"/>
                  <a:gd name="connsiteY34" fmla="*/ 54444 h 4535008"/>
                  <a:gd name="connsiteX35" fmla="*/ 3037197 w 3280970"/>
                  <a:gd name="connsiteY35" fmla="*/ 54444 h 4535008"/>
                  <a:gd name="connsiteX36" fmla="*/ 3037197 w 3280970"/>
                  <a:gd name="connsiteY36" fmla="*/ 3390582 h 4535008"/>
                  <a:gd name="connsiteX37" fmla="*/ 3039579 w 3280970"/>
                  <a:gd name="connsiteY37" fmla="*/ 3390582 h 4535008"/>
                  <a:gd name="connsiteX38" fmla="*/ 3039579 w 3280970"/>
                  <a:gd name="connsiteY38" fmla="*/ 3436301 h 4535008"/>
                  <a:gd name="connsiteX39" fmla="*/ 2734836 w 3280970"/>
                  <a:gd name="connsiteY39" fmla="*/ 3436301 h 4535008"/>
                  <a:gd name="connsiteX40" fmla="*/ 2734836 w 3280970"/>
                  <a:gd name="connsiteY40" fmla="*/ 3390582 h 4535008"/>
                  <a:gd name="connsiteX41" fmla="*/ 2734837 w 3280970"/>
                  <a:gd name="connsiteY41" fmla="*/ 3390582 h 4535008"/>
                  <a:gd name="connsiteX42" fmla="*/ 2734837 w 3280970"/>
                  <a:gd name="connsiteY42" fmla="*/ 54443 h 4535008"/>
                  <a:gd name="connsiteX43" fmla="*/ 2501853 w 3280970"/>
                  <a:gd name="connsiteY43" fmla="*/ 54443 h 4535008"/>
                  <a:gd name="connsiteX44" fmla="*/ 2501853 w 3280970"/>
                  <a:gd name="connsiteY44" fmla="*/ 3390581 h 4535008"/>
                  <a:gd name="connsiteX45" fmla="*/ 2501854 w 3280970"/>
                  <a:gd name="connsiteY45" fmla="*/ 3390581 h 4535008"/>
                  <a:gd name="connsiteX46" fmla="*/ 2501854 w 3280970"/>
                  <a:gd name="connsiteY46" fmla="*/ 3436300 h 4535008"/>
                  <a:gd name="connsiteX47" fmla="*/ 2197111 w 3280970"/>
                  <a:gd name="connsiteY47" fmla="*/ 3436300 h 4535008"/>
                  <a:gd name="connsiteX48" fmla="*/ 2197111 w 3280970"/>
                  <a:gd name="connsiteY48" fmla="*/ 3390581 h 4535008"/>
                  <a:gd name="connsiteX49" fmla="*/ 2197113 w 3280970"/>
                  <a:gd name="connsiteY49" fmla="*/ 3390581 h 4535008"/>
                  <a:gd name="connsiteX50" fmla="*/ 2197113 w 3280970"/>
                  <a:gd name="connsiteY50" fmla="*/ 45720 h 4535008"/>
                  <a:gd name="connsiteX51" fmla="*/ 2024531 w 3280970"/>
                  <a:gd name="connsiteY51" fmla="*/ 45720 h 4535008"/>
                  <a:gd name="connsiteX52" fmla="*/ 2024531 w 3280970"/>
                  <a:gd name="connsiteY52" fmla="*/ 3381858 h 4535008"/>
                  <a:gd name="connsiteX53" fmla="*/ 2026911 w 3280970"/>
                  <a:gd name="connsiteY53" fmla="*/ 3381858 h 4535008"/>
                  <a:gd name="connsiteX54" fmla="*/ 2026911 w 3280970"/>
                  <a:gd name="connsiteY54" fmla="*/ 3427577 h 4535008"/>
                  <a:gd name="connsiteX55" fmla="*/ 1722168 w 3280970"/>
                  <a:gd name="connsiteY55" fmla="*/ 3427577 h 4535008"/>
                  <a:gd name="connsiteX56" fmla="*/ 1722168 w 3280970"/>
                  <a:gd name="connsiteY56" fmla="*/ 3381858 h 4535008"/>
                  <a:gd name="connsiteX57" fmla="*/ 1722169 w 3280970"/>
                  <a:gd name="connsiteY57" fmla="*/ 3381858 h 4535008"/>
                  <a:gd name="connsiteX58" fmla="*/ 1722169 w 3280970"/>
                  <a:gd name="connsiteY58" fmla="*/ 45719 h 4535008"/>
                  <a:gd name="connsiteX59" fmla="*/ 1548701 w 3280970"/>
                  <a:gd name="connsiteY59" fmla="*/ 45719 h 4535008"/>
                  <a:gd name="connsiteX60" fmla="*/ 1548701 w 3280970"/>
                  <a:gd name="connsiteY60" fmla="*/ 3381857 h 4535008"/>
                  <a:gd name="connsiteX61" fmla="*/ 1551082 w 3280970"/>
                  <a:gd name="connsiteY61" fmla="*/ 3381857 h 4535008"/>
                  <a:gd name="connsiteX62" fmla="*/ 1551082 w 3280970"/>
                  <a:gd name="connsiteY62" fmla="*/ 3427576 h 4535008"/>
                  <a:gd name="connsiteX63" fmla="*/ 1246339 w 3280970"/>
                  <a:gd name="connsiteY63" fmla="*/ 3427576 h 4535008"/>
                  <a:gd name="connsiteX64" fmla="*/ 1246339 w 3280970"/>
                  <a:gd name="connsiteY64" fmla="*/ 3381857 h 4535008"/>
                  <a:gd name="connsiteX65" fmla="*/ 1246341 w 3280970"/>
                  <a:gd name="connsiteY65" fmla="*/ 3381857 h 4535008"/>
                  <a:gd name="connsiteX66" fmla="*/ 1246341 w 3280970"/>
                  <a:gd name="connsiteY66" fmla="*/ 45744 h 4535008"/>
                  <a:gd name="connsiteX67" fmla="*/ 0 w 3280970"/>
                  <a:gd name="connsiteY67" fmla="*/ 45744 h 4535008"/>
                  <a:gd name="connsiteX68" fmla="*/ 0 w 3280970"/>
                  <a:gd name="connsiteY68" fmla="*/ 25 h 4535008"/>
                  <a:gd name="connsiteX69" fmla="*/ 1311270 w 3280970"/>
                  <a:gd name="connsiteY69" fmla="*/ 25 h 4535008"/>
                  <a:gd name="connsiteX70" fmla="*/ 1311270 w 3280970"/>
                  <a:gd name="connsiteY70" fmla="*/ 26 h 4535008"/>
                  <a:gd name="connsiteX71" fmla="*/ 1311795 w 3280970"/>
                  <a:gd name="connsiteY71" fmla="*/ 26 h 4535008"/>
                  <a:gd name="connsiteX72" fmla="*/ 1311795 w 3280970"/>
                  <a:gd name="connsiteY72" fmla="*/ 3381857 h 4535008"/>
                  <a:gd name="connsiteX73" fmla="*/ 1483247 w 3280970"/>
                  <a:gd name="connsiteY73" fmla="*/ 3381857 h 4535008"/>
                  <a:gd name="connsiteX74" fmla="*/ 1483247 w 3280970"/>
                  <a:gd name="connsiteY74" fmla="*/ 45719 h 4535008"/>
                  <a:gd name="connsiteX75" fmla="*/ 1482883 w 3280970"/>
                  <a:gd name="connsiteY75" fmla="*/ 45719 h 453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3280970" h="4535008">
                    <a:moveTo>
                      <a:pt x="1482883" y="0"/>
                    </a:moveTo>
                    <a:lnTo>
                      <a:pt x="1787626" y="0"/>
                    </a:lnTo>
                    <a:lnTo>
                      <a:pt x="1787626" y="45719"/>
                    </a:lnTo>
                    <a:lnTo>
                      <a:pt x="1787623" y="45719"/>
                    </a:lnTo>
                    <a:lnTo>
                      <a:pt x="1787623" y="3381858"/>
                    </a:lnTo>
                    <a:lnTo>
                      <a:pt x="1959077" y="3381858"/>
                    </a:lnTo>
                    <a:lnTo>
                      <a:pt x="1959077" y="45720"/>
                    </a:lnTo>
                    <a:lnTo>
                      <a:pt x="1958710" y="45720"/>
                    </a:lnTo>
                    <a:lnTo>
                      <a:pt x="1958710" y="1"/>
                    </a:lnTo>
                    <a:lnTo>
                      <a:pt x="2263453" y="1"/>
                    </a:lnTo>
                    <a:lnTo>
                      <a:pt x="2263453" y="45720"/>
                    </a:lnTo>
                    <a:lnTo>
                      <a:pt x="2262567" y="45720"/>
                    </a:lnTo>
                    <a:lnTo>
                      <a:pt x="2262567" y="3390581"/>
                    </a:lnTo>
                    <a:lnTo>
                      <a:pt x="2436399" y="3390581"/>
                    </a:lnTo>
                    <a:lnTo>
                      <a:pt x="2436399" y="11131"/>
                    </a:lnTo>
                    <a:lnTo>
                      <a:pt x="2440798" y="11131"/>
                    </a:lnTo>
                    <a:lnTo>
                      <a:pt x="2440798" y="8724"/>
                    </a:lnTo>
                    <a:lnTo>
                      <a:pt x="2745541" y="8724"/>
                    </a:lnTo>
                    <a:lnTo>
                      <a:pt x="2745541" y="8751"/>
                    </a:lnTo>
                    <a:lnTo>
                      <a:pt x="2800291" y="8751"/>
                    </a:lnTo>
                    <a:lnTo>
                      <a:pt x="2800291" y="3390582"/>
                    </a:lnTo>
                    <a:lnTo>
                      <a:pt x="2971743" y="3390582"/>
                    </a:lnTo>
                    <a:lnTo>
                      <a:pt x="2971743" y="54444"/>
                    </a:lnTo>
                    <a:lnTo>
                      <a:pt x="2971380" y="54444"/>
                    </a:lnTo>
                    <a:lnTo>
                      <a:pt x="2971380" y="8725"/>
                    </a:lnTo>
                    <a:lnTo>
                      <a:pt x="3276123" y="8725"/>
                    </a:lnTo>
                    <a:lnTo>
                      <a:pt x="3276123" y="19078"/>
                    </a:lnTo>
                    <a:lnTo>
                      <a:pt x="3280970" y="19078"/>
                    </a:lnTo>
                    <a:lnTo>
                      <a:pt x="3280970" y="4429608"/>
                    </a:lnTo>
                    <a:lnTo>
                      <a:pt x="3280970" y="4535008"/>
                    </a:lnTo>
                    <a:lnTo>
                      <a:pt x="3215516" y="4535008"/>
                    </a:lnTo>
                    <a:lnTo>
                      <a:pt x="1813399" y="4535008"/>
                    </a:lnTo>
                    <a:lnTo>
                      <a:pt x="1813399" y="4429608"/>
                    </a:lnTo>
                    <a:lnTo>
                      <a:pt x="3215516" y="4429608"/>
                    </a:lnTo>
                    <a:lnTo>
                      <a:pt x="3215516" y="54444"/>
                    </a:lnTo>
                    <a:lnTo>
                      <a:pt x="3037197" y="54444"/>
                    </a:lnTo>
                    <a:lnTo>
                      <a:pt x="3037197" y="3390582"/>
                    </a:lnTo>
                    <a:lnTo>
                      <a:pt x="3039579" y="3390582"/>
                    </a:lnTo>
                    <a:lnTo>
                      <a:pt x="3039579" y="3436301"/>
                    </a:lnTo>
                    <a:lnTo>
                      <a:pt x="2734836" y="3436301"/>
                    </a:lnTo>
                    <a:lnTo>
                      <a:pt x="2734836" y="3390582"/>
                    </a:lnTo>
                    <a:lnTo>
                      <a:pt x="2734837" y="3390582"/>
                    </a:lnTo>
                    <a:lnTo>
                      <a:pt x="2734837" y="54443"/>
                    </a:lnTo>
                    <a:lnTo>
                      <a:pt x="2501853" y="54443"/>
                    </a:lnTo>
                    <a:lnTo>
                      <a:pt x="2501853" y="3390581"/>
                    </a:lnTo>
                    <a:lnTo>
                      <a:pt x="2501854" y="3390581"/>
                    </a:lnTo>
                    <a:lnTo>
                      <a:pt x="2501854" y="3436300"/>
                    </a:lnTo>
                    <a:lnTo>
                      <a:pt x="2197111" y="3436300"/>
                    </a:lnTo>
                    <a:lnTo>
                      <a:pt x="2197111" y="3390581"/>
                    </a:lnTo>
                    <a:lnTo>
                      <a:pt x="2197113" y="3390581"/>
                    </a:lnTo>
                    <a:lnTo>
                      <a:pt x="2197113" y="45720"/>
                    </a:lnTo>
                    <a:lnTo>
                      <a:pt x="2024531" y="45720"/>
                    </a:lnTo>
                    <a:lnTo>
                      <a:pt x="2024531" y="3381858"/>
                    </a:lnTo>
                    <a:lnTo>
                      <a:pt x="2026911" y="3381858"/>
                    </a:lnTo>
                    <a:lnTo>
                      <a:pt x="2026911" y="3427577"/>
                    </a:lnTo>
                    <a:lnTo>
                      <a:pt x="1722168" y="3427577"/>
                    </a:lnTo>
                    <a:lnTo>
                      <a:pt x="1722168" y="3381858"/>
                    </a:lnTo>
                    <a:lnTo>
                      <a:pt x="1722169" y="3381858"/>
                    </a:lnTo>
                    <a:lnTo>
                      <a:pt x="1722169" y="45719"/>
                    </a:lnTo>
                    <a:lnTo>
                      <a:pt x="1548701" y="45719"/>
                    </a:lnTo>
                    <a:lnTo>
                      <a:pt x="1548701" y="3381857"/>
                    </a:lnTo>
                    <a:lnTo>
                      <a:pt x="1551082" y="3381857"/>
                    </a:lnTo>
                    <a:lnTo>
                      <a:pt x="1551082" y="3427576"/>
                    </a:lnTo>
                    <a:lnTo>
                      <a:pt x="1246339" y="3427576"/>
                    </a:lnTo>
                    <a:lnTo>
                      <a:pt x="1246339" y="3381857"/>
                    </a:lnTo>
                    <a:lnTo>
                      <a:pt x="1246341" y="3381857"/>
                    </a:lnTo>
                    <a:lnTo>
                      <a:pt x="1246341" y="45744"/>
                    </a:lnTo>
                    <a:lnTo>
                      <a:pt x="0" y="45744"/>
                    </a:lnTo>
                    <a:lnTo>
                      <a:pt x="0" y="25"/>
                    </a:lnTo>
                    <a:lnTo>
                      <a:pt x="1311270" y="25"/>
                    </a:lnTo>
                    <a:lnTo>
                      <a:pt x="1311270" y="26"/>
                    </a:lnTo>
                    <a:lnTo>
                      <a:pt x="1311795" y="26"/>
                    </a:lnTo>
                    <a:lnTo>
                      <a:pt x="1311795" y="3381857"/>
                    </a:lnTo>
                    <a:lnTo>
                      <a:pt x="1483247" y="3381857"/>
                    </a:lnTo>
                    <a:lnTo>
                      <a:pt x="1483247" y="45719"/>
                    </a:lnTo>
                    <a:lnTo>
                      <a:pt x="1482883" y="45719"/>
                    </a:lnTo>
                    <a:close/>
                  </a:path>
                </a:pathLst>
              </a:custGeom>
              <a:gradFill>
                <a:gsLst>
                  <a:gs pos="34000">
                    <a:schemeClr val="accent1">
                      <a:lumMod val="75000"/>
                    </a:schemeClr>
                  </a:gs>
                  <a:gs pos="63000">
                    <a:srgbClr val="C00000"/>
                  </a:gs>
                  <a:gs pos="3000">
                    <a:schemeClr val="accent1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E71B49E7-CF3E-24A4-9EAF-77734491D959}"/>
                  </a:ext>
                </a:extLst>
              </p:cNvPr>
              <p:cNvSpPr/>
              <p:nvPr/>
            </p:nvSpPr>
            <p:spPr>
              <a:xfrm>
                <a:off x="8696212" y="5222818"/>
                <a:ext cx="1114318" cy="8707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 dirty="0"/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72C91666-9E17-AD85-414D-6FEB47FFC8B2}"/>
                  </a:ext>
                </a:extLst>
              </p:cNvPr>
              <p:cNvSpPr/>
              <p:nvPr/>
            </p:nvSpPr>
            <p:spPr>
              <a:xfrm flipV="1">
                <a:off x="7719198" y="1202841"/>
                <a:ext cx="1114318" cy="4535008"/>
              </a:xfrm>
              <a:custGeom>
                <a:avLst/>
                <a:gdLst>
                  <a:gd name="connsiteX0" fmla="*/ 0 w 1114318"/>
                  <a:gd name="connsiteY0" fmla="*/ 4535008 h 4535008"/>
                  <a:gd name="connsiteX1" fmla="*/ 55901 w 1114318"/>
                  <a:gd name="connsiteY1" fmla="*/ 4535008 h 4535008"/>
                  <a:gd name="connsiteX2" fmla="*/ 55901 w 1114318"/>
                  <a:gd name="connsiteY2" fmla="*/ 73863 h 4535008"/>
                  <a:gd name="connsiteX3" fmla="*/ 1114318 w 1114318"/>
                  <a:gd name="connsiteY3" fmla="*/ 73863 h 4535008"/>
                  <a:gd name="connsiteX4" fmla="*/ 1114318 w 1114318"/>
                  <a:gd name="connsiteY4" fmla="*/ 0 h 4535008"/>
                  <a:gd name="connsiteX5" fmla="*/ 55901 w 1114318"/>
                  <a:gd name="connsiteY5" fmla="*/ 0 h 4535008"/>
                  <a:gd name="connsiteX6" fmla="*/ 0 w 1114318"/>
                  <a:gd name="connsiteY6" fmla="*/ 0 h 453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4318" h="4535008">
                    <a:moveTo>
                      <a:pt x="0" y="4535008"/>
                    </a:moveTo>
                    <a:lnTo>
                      <a:pt x="55901" y="4535008"/>
                    </a:lnTo>
                    <a:lnTo>
                      <a:pt x="55901" y="73863"/>
                    </a:lnTo>
                    <a:lnTo>
                      <a:pt x="1114318" y="73863"/>
                    </a:lnTo>
                    <a:lnTo>
                      <a:pt x="1114318" y="0"/>
                    </a:lnTo>
                    <a:lnTo>
                      <a:pt x="5590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34000">
                    <a:schemeClr val="accent1">
                      <a:lumMod val="75000"/>
                    </a:schemeClr>
                  </a:gs>
                  <a:gs pos="63000">
                    <a:srgbClr val="C00000"/>
                  </a:gs>
                  <a:gs pos="3000">
                    <a:schemeClr val="accent1">
                      <a:lumMod val="5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FR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0AAAE189-966A-A761-033B-B624E33718BB}"/>
                  </a:ext>
                </a:extLst>
              </p:cNvPr>
              <p:cNvSpPr/>
              <p:nvPr/>
            </p:nvSpPr>
            <p:spPr>
              <a:xfrm>
                <a:off x="7299343" y="2785049"/>
                <a:ext cx="1056900" cy="78133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 err="1"/>
                  <a:t>Evaporator</a:t>
                </a:r>
                <a:endParaRPr lang="fr-FR" sz="1400" dirty="0"/>
              </a:p>
            </p:txBody>
          </p:sp>
          <p:sp>
            <p:nvSpPr>
              <p:cNvPr id="104" name="Flèche : bas 103">
                <a:extLst>
                  <a:ext uri="{FF2B5EF4-FFF2-40B4-BE49-F238E27FC236}">
                    <a16:creationId xmlns:a16="http://schemas.microsoft.com/office/drawing/2014/main" id="{A052BE6F-4E58-9636-8DDF-6AA55826E3D2}"/>
                  </a:ext>
                </a:extLst>
              </p:cNvPr>
              <p:cNvSpPr/>
              <p:nvPr/>
            </p:nvSpPr>
            <p:spPr>
              <a:xfrm>
                <a:off x="9053392" y="5968933"/>
                <a:ext cx="402051" cy="480253"/>
              </a:xfrm>
              <a:prstGeom prst="downArrow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299A9CBD-B2E3-3011-D840-D2F84CF0EB8B}"/>
                  </a:ext>
                </a:extLst>
              </p:cNvPr>
              <p:cNvSpPr txBox="1"/>
              <p:nvPr/>
            </p:nvSpPr>
            <p:spPr>
              <a:xfrm>
                <a:off x="8689477" y="5465326"/>
                <a:ext cx="14522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Condenser</a:t>
                </a:r>
              </a:p>
            </p:txBody>
          </p:sp>
        </p:grp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B8212B57-C57D-6FD6-168E-A390F95EF533}"/>
                </a:ext>
              </a:extLst>
            </p:cNvPr>
            <p:cNvSpPr txBox="1"/>
            <p:nvPr/>
          </p:nvSpPr>
          <p:spPr>
            <a:xfrm>
              <a:off x="8111265" y="6366466"/>
              <a:ext cx="2103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rgbClr val="233E6F"/>
                  </a:solidFill>
                </a:rPr>
                <a:t>Heating</a:t>
              </a:r>
              <a:r>
                <a:rPr lang="fr-FR" dirty="0">
                  <a:solidFill>
                    <a:srgbClr val="233E6F"/>
                  </a:solidFill>
                </a:rPr>
                <a:t>/</a:t>
              </a:r>
              <a:r>
                <a:rPr lang="fr-FR" dirty="0" err="1">
                  <a:solidFill>
                    <a:srgbClr val="233E6F"/>
                  </a:solidFill>
                </a:rPr>
                <a:t>tapwater</a:t>
              </a:r>
              <a:endParaRPr lang="fr-FR" dirty="0">
                <a:solidFill>
                  <a:srgbClr val="233E6F"/>
                </a:solidFill>
              </a:endParaRPr>
            </a:p>
          </p:txBody>
        </p:sp>
      </p:grpSp>
      <p:sp>
        <p:nvSpPr>
          <p:cNvPr id="107" name="ZoneTexte 106">
            <a:extLst>
              <a:ext uri="{FF2B5EF4-FFF2-40B4-BE49-F238E27FC236}">
                <a16:creationId xmlns:a16="http://schemas.microsoft.com/office/drawing/2014/main" id="{933221CA-BCF6-7C0C-229E-483617D390F7}"/>
              </a:ext>
            </a:extLst>
          </p:cNvPr>
          <p:cNvSpPr txBox="1"/>
          <p:nvPr/>
        </p:nvSpPr>
        <p:spPr>
          <a:xfrm>
            <a:off x="2481220" y="5527234"/>
            <a:ext cx="4269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33E6F"/>
                </a:solidFill>
              </a:rPr>
              <a:t>Circuit of pipes </a:t>
            </a:r>
            <a:r>
              <a:rPr lang="fr-FR" dirty="0" err="1">
                <a:solidFill>
                  <a:srgbClr val="233E6F"/>
                </a:solidFill>
              </a:rPr>
              <a:t>installed</a:t>
            </a:r>
            <a:r>
              <a:rPr lang="fr-FR" dirty="0">
                <a:solidFill>
                  <a:srgbClr val="233E6F"/>
                </a:solidFill>
              </a:rPr>
              <a:t> in the </a:t>
            </a:r>
            <a:r>
              <a:rPr lang="fr-FR" dirty="0" err="1">
                <a:solidFill>
                  <a:srgbClr val="233E6F"/>
                </a:solidFill>
              </a:rPr>
              <a:t>prepit</a:t>
            </a:r>
            <a:endParaRPr lang="fr-FR" dirty="0">
              <a:solidFill>
                <a:srgbClr val="233E6F"/>
              </a:solidFill>
            </a:endParaRPr>
          </a:p>
        </p:txBody>
      </p:sp>
      <p:pic>
        <p:nvPicPr>
          <p:cNvPr id="1026" name="Picture 2" descr="Objectif - Icônes affaires et finances gratuites">
            <a:extLst>
              <a:ext uri="{FF2B5EF4-FFF2-40B4-BE49-F238E27FC236}">
                <a16:creationId xmlns:a16="http://schemas.microsoft.com/office/drawing/2014/main" id="{A78A9D0C-EACA-EDD6-1865-3339EAFE6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4" y="1273890"/>
            <a:ext cx="1250669" cy="125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se en œuvre - Icônes affaires et finances gratuites">
            <a:extLst>
              <a:ext uri="{FF2B5EF4-FFF2-40B4-BE49-F238E27FC236}">
                <a16:creationId xmlns:a16="http://schemas.microsoft.com/office/drawing/2014/main" id="{E819620C-88C1-181B-0588-29BD7048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99" y="3361222"/>
            <a:ext cx="1250669" cy="125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F8CAD94-67E4-31C3-361E-98B75E543CAC}"/>
              </a:ext>
            </a:extLst>
          </p:cNvPr>
          <p:cNvSpPr txBox="1"/>
          <p:nvPr/>
        </p:nvSpPr>
        <p:spPr>
          <a:xfrm>
            <a:off x="8614602" y="2132774"/>
            <a:ext cx="270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Captation of calories by the </a:t>
            </a:r>
            <a:r>
              <a:rPr lang="fr-FR" dirty="0" err="1">
                <a:solidFill>
                  <a:schemeClr val="bg1"/>
                </a:solidFill>
              </a:rPr>
              <a:t>heat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transfer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fluid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circulating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 in the circuit of pipes</a:t>
            </a:r>
          </a:p>
        </p:txBody>
      </p:sp>
    </p:spTree>
    <p:extLst>
      <p:ext uri="{BB962C8B-B14F-4D97-AF65-F5344CB8AC3E}">
        <p14:creationId xmlns:p14="http://schemas.microsoft.com/office/powerpoint/2010/main" val="24160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1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C1DCE-8D39-E0BD-C17E-488A4E819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132394"/>
            <a:ext cx="10319822" cy="995401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design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8CFB1E-5684-75B9-9721-33A8EBB4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23E3ED-45DA-E99C-6269-C92EEC59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4</a:t>
            </a:fld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FD4C2AA-E6E4-F5E3-8E47-016A2A214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698" y="3255300"/>
            <a:ext cx="2827287" cy="182334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A795C77-B57E-2569-7C40-8BE5A3A2A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7250" y="3255300"/>
            <a:ext cx="2827287" cy="182334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30E9EA6-1AC2-BF80-9470-F0856483B5F0}"/>
              </a:ext>
            </a:extLst>
          </p:cNvPr>
          <p:cNvSpPr txBox="1"/>
          <p:nvPr/>
        </p:nvSpPr>
        <p:spPr>
          <a:xfrm>
            <a:off x="15500971" y="5133290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233E6F"/>
                </a:solidFill>
              </a:rPr>
              <a:t>MCSb</a:t>
            </a:r>
            <a:r>
              <a:rPr lang="fr-FR" dirty="0">
                <a:solidFill>
                  <a:srgbClr val="233E6F"/>
                </a:solidFill>
              </a:rPr>
              <a:t> room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AF3B69E-74C7-B947-1333-5BFF2935B6FC}"/>
              </a:ext>
            </a:extLst>
          </p:cNvPr>
          <p:cNvSpPr txBox="1"/>
          <p:nvPr/>
        </p:nvSpPr>
        <p:spPr>
          <a:xfrm>
            <a:off x="19677935" y="5133290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233E6F"/>
                </a:solidFill>
              </a:rPr>
              <a:t>MCSf</a:t>
            </a:r>
            <a:r>
              <a:rPr lang="fr-FR" dirty="0">
                <a:solidFill>
                  <a:srgbClr val="233E6F"/>
                </a:solidFill>
              </a:rPr>
              <a:t> room</a:t>
            </a:r>
          </a:p>
        </p:txBody>
      </p:sp>
      <p:pic>
        <p:nvPicPr>
          <p:cNvPr id="32" name="Image 31" descr="Une image contenant tuyau, Transport par pipeline, Tuyau en acier, sol&#10;&#10;Description générée automatiquement">
            <a:extLst>
              <a:ext uri="{FF2B5EF4-FFF2-40B4-BE49-F238E27FC236}">
                <a16:creationId xmlns:a16="http://schemas.microsoft.com/office/drawing/2014/main" id="{366F9913-6C9E-7C66-CDF0-2B722646A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1345" y="638574"/>
            <a:ext cx="2749722" cy="2362855"/>
          </a:xfrm>
          <a:prstGeom prst="rect">
            <a:avLst/>
          </a:prstGeom>
        </p:spPr>
      </p:pic>
      <p:pic>
        <p:nvPicPr>
          <p:cNvPr id="34" name="Image 33" descr="Une image contenant Matériau composite, sol, ciment, acier&#10;&#10;Description générée automatiquement">
            <a:extLst>
              <a:ext uri="{FF2B5EF4-FFF2-40B4-BE49-F238E27FC236}">
                <a16:creationId xmlns:a16="http://schemas.microsoft.com/office/drawing/2014/main" id="{30974BB7-4B85-4B4C-A5A1-04D5B0EBE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2325" y="638574"/>
            <a:ext cx="2749722" cy="2365179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874B7884-5F3B-BBFD-20C5-A362C1B70BC2}"/>
              </a:ext>
            </a:extLst>
          </p:cNvPr>
          <p:cNvGrpSpPr/>
          <p:nvPr/>
        </p:nvGrpSpPr>
        <p:grpSpPr>
          <a:xfrm>
            <a:off x="796804" y="1093542"/>
            <a:ext cx="3026881" cy="4804974"/>
            <a:chOff x="796804" y="1093542"/>
            <a:chExt cx="3026881" cy="4804974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9BB8AECC-602F-5B18-417C-B28F62F60ED9}"/>
                </a:ext>
              </a:extLst>
            </p:cNvPr>
            <p:cNvGrpSpPr/>
            <p:nvPr/>
          </p:nvGrpSpPr>
          <p:grpSpPr>
            <a:xfrm>
              <a:off x="796804" y="3710268"/>
              <a:ext cx="2827287" cy="2188248"/>
              <a:chOff x="796804" y="3710268"/>
              <a:chExt cx="2827287" cy="2188248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1E195766-6CF4-4B43-042F-FFDA47FCB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6804" y="3710268"/>
                <a:ext cx="2827287" cy="1823342"/>
              </a:xfrm>
              <a:prstGeom prst="rect">
                <a:avLst/>
              </a:prstGeom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9F9E378-CD52-DFE1-038F-0B72CE3D7054}"/>
                  </a:ext>
                </a:extLst>
              </p:cNvPr>
              <p:cNvSpPr txBox="1"/>
              <p:nvPr/>
            </p:nvSpPr>
            <p:spPr>
              <a:xfrm>
                <a:off x="1229709" y="5529184"/>
                <a:ext cx="1993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233E6F"/>
                    </a:solidFill>
                  </a:rPr>
                  <a:t>Reference room</a:t>
                </a:r>
              </a:p>
            </p:txBody>
          </p:sp>
        </p:grp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3FE259E6-FAA0-5F35-50CC-0766EF8D6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6398" y="1093542"/>
              <a:ext cx="2827287" cy="2312357"/>
            </a:xfrm>
            <a:prstGeom prst="rect">
              <a:avLst/>
            </a:prstGeom>
          </p:spPr>
        </p:pic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id="{CFB52DE5-8055-B347-C6F0-F06F698421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1262EEF-3C61-BA4D-9D1C-970CF0DA2A04}"/>
              </a:ext>
            </a:extLst>
          </p:cNvPr>
          <p:cNvGrpSpPr/>
          <p:nvPr/>
        </p:nvGrpSpPr>
        <p:grpSpPr>
          <a:xfrm>
            <a:off x="4138179" y="1370022"/>
            <a:ext cx="1957820" cy="608665"/>
            <a:chOff x="4138179" y="1370022"/>
            <a:chExt cx="1957820" cy="608665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601F80B-16F5-F736-E665-605777E22633}"/>
                </a:ext>
              </a:extLst>
            </p:cNvPr>
            <p:cNvSpPr txBox="1"/>
            <p:nvPr/>
          </p:nvSpPr>
          <p:spPr>
            <a:xfrm>
              <a:off x="4138179" y="1455467"/>
              <a:ext cx="1346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>
                  <a:solidFill>
                    <a:srgbClr val="233E6F"/>
                  </a:solidFill>
                </a:rPr>
                <a:t>54</a:t>
              </a:r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34E567ED-7922-D445-8873-510047AA8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4916719" y="1370022"/>
              <a:ext cx="1179280" cy="546100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21134835-B5B3-11B0-0EA9-90BC788F8765}"/>
              </a:ext>
            </a:extLst>
          </p:cNvPr>
          <p:cNvSpPr txBox="1"/>
          <p:nvPr/>
        </p:nvSpPr>
        <p:spPr>
          <a:xfrm>
            <a:off x="4138179" y="2111718"/>
            <a:ext cx="211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233E6F"/>
                </a:solidFill>
              </a:rPr>
              <a:t>30 to 118 kg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62BB7A-F770-C132-7249-E24FEEDCD3BA}"/>
              </a:ext>
            </a:extLst>
          </p:cNvPr>
          <p:cNvSpPr txBox="1"/>
          <p:nvPr/>
        </p:nvSpPr>
        <p:spPr>
          <a:xfrm>
            <a:off x="4138179" y="2725783"/>
            <a:ext cx="263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233E6F"/>
                </a:solidFill>
              </a:rPr>
              <a:t>Fully</a:t>
            </a:r>
            <a:r>
              <a:rPr lang="fr-FR" sz="2400" b="1" dirty="0">
                <a:solidFill>
                  <a:srgbClr val="233E6F"/>
                </a:solidFill>
              </a:rPr>
              <a:t> </a:t>
            </a:r>
            <a:r>
              <a:rPr lang="fr-FR" sz="2400" b="1" dirty="0" err="1">
                <a:solidFill>
                  <a:srgbClr val="233E6F"/>
                </a:solidFill>
              </a:rPr>
              <a:t>slatted</a:t>
            </a:r>
            <a:r>
              <a:rPr lang="fr-FR" sz="2400" b="1" dirty="0">
                <a:solidFill>
                  <a:srgbClr val="233E6F"/>
                </a:solidFill>
              </a:rPr>
              <a:t> </a:t>
            </a:r>
            <a:r>
              <a:rPr lang="fr-FR" sz="2400" b="1" dirty="0" err="1">
                <a:solidFill>
                  <a:srgbClr val="233E6F"/>
                </a:solidFill>
              </a:rPr>
              <a:t>floor</a:t>
            </a:r>
            <a:endParaRPr lang="fr-FR" sz="2400" b="1" dirty="0">
              <a:solidFill>
                <a:srgbClr val="233E6F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4741E65-75B3-AD6F-3A4E-832FF5E5A18A}"/>
              </a:ext>
            </a:extLst>
          </p:cNvPr>
          <p:cNvSpPr txBox="1"/>
          <p:nvPr/>
        </p:nvSpPr>
        <p:spPr>
          <a:xfrm>
            <a:off x="4138179" y="3369958"/>
            <a:ext cx="263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233E6F"/>
                </a:solidFill>
              </a:rPr>
              <a:t>Slurry </a:t>
            </a:r>
            <a:r>
              <a:rPr lang="fr-FR" sz="2400" b="1" dirty="0" err="1">
                <a:solidFill>
                  <a:srgbClr val="233E6F"/>
                </a:solidFill>
              </a:rPr>
              <a:t>storage</a:t>
            </a:r>
            <a:endParaRPr lang="fr-FR" sz="2400" b="1" dirty="0">
              <a:solidFill>
                <a:srgbClr val="233E6F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4C9A689-AC33-B6F5-3EBE-A588E99BE8BE}"/>
              </a:ext>
            </a:extLst>
          </p:cNvPr>
          <p:cNvSpPr txBox="1"/>
          <p:nvPr/>
        </p:nvSpPr>
        <p:spPr>
          <a:xfrm>
            <a:off x="4138178" y="4094857"/>
            <a:ext cx="5859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233E6F"/>
                </a:solidFill>
              </a:rPr>
              <a:t>Diffuse </a:t>
            </a:r>
            <a:r>
              <a:rPr lang="fr-FR" sz="2400" b="1" dirty="0" err="1">
                <a:solidFill>
                  <a:srgbClr val="233E6F"/>
                </a:solidFill>
              </a:rPr>
              <a:t>ceiling</a:t>
            </a:r>
            <a:r>
              <a:rPr lang="fr-FR" sz="2400" b="1" dirty="0">
                <a:solidFill>
                  <a:srgbClr val="233E6F"/>
                </a:solidFill>
              </a:rPr>
              <a:t> and </a:t>
            </a:r>
            <a:r>
              <a:rPr lang="fr-FR" sz="2400" b="1" dirty="0" err="1">
                <a:solidFill>
                  <a:srgbClr val="233E6F"/>
                </a:solidFill>
              </a:rPr>
              <a:t>under-floor</a:t>
            </a:r>
            <a:r>
              <a:rPr lang="fr-FR" sz="2400" b="1" dirty="0">
                <a:solidFill>
                  <a:srgbClr val="233E6F"/>
                </a:solidFill>
              </a:rPr>
              <a:t> extraction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E4711F4-C65C-7A53-F6C3-0B237406168B}"/>
              </a:ext>
            </a:extLst>
          </p:cNvPr>
          <p:cNvSpPr txBox="1"/>
          <p:nvPr/>
        </p:nvSpPr>
        <p:spPr>
          <a:xfrm>
            <a:off x="4138179" y="4804807"/>
            <a:ext cx="608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233E6F"/>
                </a:solidFill>
              </a:rPr>
              <a:t>Conventional</a:t>
            </a:r>
            <a:r>
              <a:rPr lang="fr-FR" sz="2400" b="1" dirty="0">
                <a:solidFill>
                  <a:srgbClr val="233E6F"/>
                </a:solidFill>
              </a:rPr>
              <a:t> </a:t>
            </a:r>
            <a:r>
              <a:rPr lang="fr-FR" sz="2400" b="1" dirty="0" err="1">
                <a:solidFill>
                  <a:srgbClr val="233E6F"/>
                </a:solidFill>
              </a:rPr>
              <a:t>setpoint</a:t>
            </a:r>
            <a:r>
              <a:rPr lang="fr-FR" sz="2400" b="1" dirty="0">
                <a:solidFill>
                  <a:srgbClr val="233E6F"/>
                </a:solidFill>
              </a:rPr>
              <a:t> </a:t>
            </a:r>
            <a:r>
              <a:rPr lang="fr-FR" sz="2400" b="1" dirty="0" err="1">
                <a:solidFill>
                  <a:srgbClr val="233E6F"/>
                </a:solidFill>
              </a:rPr>
              <a:t>temperature</a:t>
            </a:r>
            <a:r>
              <a:rPr lang="fr-FR" sz="2400" b="1" dirty="0">
                <a:solidFill>
                  <a:srgbClr val="233E6F"/>
                </a:solidFill>
              </a:rPr>
              <a:t> (22°C)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F8525CD-26BE-CAF3-83B5-B493A3956489}"/>
              </a:ext>
            </a:extLst>
          </p:cNvPr>
          <p:cNvSpPr txBox="1"/>
          <p:nvPr/>
        </p:nvSpPr>
        <p:spPr>
          <a:xfrm>
            <a:off x="4138178" y="5478385"/>
            <a:ext cx="575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233E6F"/>
                </a:solidFill>
              </a:rPr>
              <a:t>Multiphase</a:t>
            </a:r>
            <a:r>
              <a:rPr lang="fr-FR" sz="2400" b="1" dirty="0">
                <a:solidFill>
                  <a:srgbClr val="233E6F"/>
                </a:solidFill>
              </a:rPr>
              <a:t> </a:t>
            </a:r>
            <a:r>
              <a:rPr lang="fr-FR" sz="2400" b="1" dirty="0" err="1">
                <a:solidFill>
                  <a:srgbClr val="233E6F"/>
                </a:solidFill>
              </a:rPr>
              <a:t>dietary</a:t>
            </a:r>
            <a:r>
              <a:rPr lang="fr-FR" sz="2400" b="1" dirty="0">
                <a:solidFill>
                  <a:srgbClr val="233E6F"/>
                </a:solidFill>
              </a:rPr>
              <a:t> </a:t>
            </a:r>
            <a:r>
              <a:rPr lang="fr-FR" sz="2400" b="1" dirty="0" err="1">
                <a:solidFill>
                  <a:srgbClr val="233E6F"/>
                </a:solidFill>
              </a:rPr>
              <a:t>strategy</a:t>
            </a:r>
            <a:r>
              <a:rPr lang="fr-FR" sz="2400" b="1" dirty="0">
                <a:solidFill>
                  <a:srgbClr val="233E6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652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C1DCE-8D39-E0BD-C17E-488A4E819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612" y="158786"/>
            <a:ext cx="10319822" cy="995401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design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8CFB1E-5684-75B9-9721-33A8EBB4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23E3ED-45DA-E99C-6269-C92EEC59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5</a:t>
            </a:fld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FD4C2AA-E6E4-F5E3-8E47-016A2A21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396" y="3657446"/>
            <a:ext cx="2827287" cy="182334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A795C77-B57E-2569-7C40-8BE5A3A2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7250" y="3255300"/>
            <a:ext cx="2827287" cy="182334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30E9EA6-1AC2-BF80-9470-F0856483B5F0}"/>
              </a:ext>
            </a:extLst>
          </p:cNvPr>
          <p:cNvSpPr txBox="1"/>
          <p:nvPr/>
        </p:nvSpPr>
        <p:spPr>
          <a:xfrm>
            <a:off x="4629169" y="5535436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233E6F"/>
                </a:solidFill>
              </a:rPr>
              <a:t>MCS</a:t>
            </a:r>
            <a:r>
              <a:rPr lang="fr-FR" b="1" dirty="0">
                <a:solidFill>
                  <a:srgbClr val="233E6F"/>
                </a:solidFill>
              </a:rPr>
              <a:t>PB</a:t>
            </a:r>
            <a:r>
              <a:rPr lang="fr-FR" dirty="0">
                <a:solidFill>
                  <a:srgbClr val="233E6F"/>
                </a:solidFill>
              </a:rPr>
              <a:t> room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AF3B69E-74C7-B947-1333-5BFF2935B6FC}"/>
              </a:ext>
            </a:extLst>
          </p:cNvPr>
          <p:cNvSpPr txBox="1"/>
          <p:nvPr/>
        </p:nvSpPr>
        <p:spPr>
          <a:xfrm>
            <a:off x="19677935" y="5133290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rgbClr val="233E6F"/>
                </a:solidFill>
              </a:rPr>
              <a:t>MCSf</a:t>
            </a:r>
            <a:r>
              <a:rPr lang="fr-FR" dirty="0">
                <a:solidFill>
                  <a:srgbClr val="233E6F"/>
                </a:solidFill>
              </a:rPr>
              <a:t> room</a:t>
            </a:r>
          </a:p>
        </p:txBody>
      </p:sp>
      <p:pic>
        <p:nvPicPr>
          <p:cNvPr id="32" name="Image 31" descr="Une image contenant tuyau, Transport par pipeline, Tuyau en acier, sol&#10;&#10;Description générée automatiquement">
            <a:extLst>
              <a:ext uri="{FF2B5EF4-FFF2-40B4-BE49-F238E27FC236}">
                <a16:creationId xmlns:a16="http://schemas.microsoft.com/office/drawing/2014/main" id="{366F9913-6C9E-7C66-CDF0-2B722646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1345" y="638574"/>
            <a:ext cx="2749722" cy="2362855"/>
          </a:xfrm>
          <a:prstGeom prst="rect">
            <a:avLst/>
          </a:prstGeom>
        </p:spPr>
      </p:pic>
      <p:pic>
        <p:nvPicPr>
          <p:cNvPr id="34" name="Image 33" descr="Une image contenant Matériau composite, sol, ciment, acier&#10;&#10;Description générée automatiquement">
            <a:extLst>
              <a:ext uri="{FF2B5EF4-FFF2-40B4-BE49-F238E27FC236}">
                <a16:creationId xmlns:a16="http://schemas.microsoft.com/office/drawing/2014/main" id="{30974BB7-4B85-4B4C-A5A1-04D5B0EBE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623" y="1040720"/>
            <a:ext cx="2749722" cy="2365179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874B7884-5F3B-BBFD-20C5-A362C1B70BC2}"/>
              </a:ext>
            </a:extLst>
          </p:cNvPr>
          <p:cNvGrpSpPr/>
          <p:nvPr/>
        </p:nvGrpSpPr>
        <p:grpSpPr>
          <a:xfrm>
            <a:off x="796804" y="1093542"/>
            <a:ext cx="3026881" cy="4804974"/>
            <a:chOff x="796804" y="1093542"/>
            <a:chExt cx="3026881" cy="4804974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9BB8AECC-602F-5B18-417C-B28F62F60ED9}"/>
                </a:ext>
              </a:extLst>
            </p:cNvPr>
            <p:cNvGrpSpPr/>
            <p:nvPr/>
          </p:nvGrpSpPr>
          <p:grpSpPr>
            <a:xfrm>
              <a:off x="796804" y="3710268"/>
              <a:ext cx="2827287" cy="2188248"/>
              <a:chOff x="796804" y="3710268"/>
              <a:chExt cx="2827287" cy="2188248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1E195766-6CF4-4B43-042F-FFDA47FCB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</a:blip>
              <a:stretch>
                <a:fillRect/>
              </a:stretch>
            </p:blipFill>
            <p:spPr>
              <a:xfrm>
                <a:off x="796804" y="3710268"/>
                <a:ext cx="2827287" cy="1823342"/>
              </a:xfrm>
              <a:prstGeom prst="rect">
                <a:avLst/>
              </a:prstGeom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9F9E378-CD52-DFE1-038F-0B72CE3D7054}"/>
                  </a:ext>
                </a:extLst>
              </p:cNvPr>
              <p:cNvSpPr txBox="1"/>
              <p:nvPr/>
            </p:nvSpPr>
            <p:spPr>
              <a:xfrm>
                <a:off x="1229709" y="5529184"/>
                <a:ext cx="1993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233E6F"/>
                    </a:solidFill>
                  </a:rPr>
                  <a:t>Reference room</a:t>
                </a:r>
              </a:p>
            </p:txBody>
          </p:sp>
        </p:grp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3FE259E6-FAA0-5F35-50CC-0766EF8D6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996398" y="1093542"/>
              <a:ext cx="2827287" cy="2312357"/>
            </a:xfrm>
            <a:prstGeom prst="rect">
              <a:avLst/>
            </a:prstGeom>
          </p:spPr>
        </p:pic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id="{CFB52DE5-8055-B347-C6F0-F06F698421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40FC624-C79C-6925-38A4-D562C9DACDE8}"/>
              </a:ext>
            </a:extLst>
          </p:cNvPr>
          <p:cNvSpPr txBox="1"/>
          <p:nvPr/>
        </p:nvSpPr>
        <p:spPr>
          <a:xfrm>
            <a:off x="7246601" y="950404"/>
            <a:ext cx="376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30-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meter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circuit of pipes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EA0D7B9-4D0A-0CB4-8383-468757D9D70D}"/>
              </a:ext>
            </a:extLst>
          </p:cNvPr>
          <p:cNvGrpSpPr/>
          <p:nvPr/>
        </p:nvGrpSpPr>
        <p:grpSpPr>
          <a:xfrm>
            <a:off x="4426657" y="1508534"/>
            <a:ext cx="6583798" cy="3837692"/>
            <a:chOff x="4504273" y="1539833"/>
            <a:chExt cx="6583798" cy="383769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AE6B57-6E3B-3C03-4228-CD9A747E5A1B}"/>
                </a:ext>
              </a:extLst>
            </p:cNvPr>
            <p:cNvGrpSpPr/>
            <p:nvPr/>
          </p:nvGrpSpPr>
          <p:grpSpPr>
            <a:xfrm>
              <a:off x="4504273" y="5259256"/>
              <a:ext cx="767956" cy="118269"/>
              <a:chOff x="4389972" y="5300820"/>
              <a:chExt cx="767956" cy="118269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5C8889CE-E03E-2C95-3EEB-D54362F00356}"/>
                  </a:ext>
                </a:extLst>
              </p:cNvPr>
              <p:cNvSpPr/>
              <p:nvPr/>
            </p:nvSpPr>
            <p:spPr>
              <a:xfrm>
                <a:off x="4389972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D9B8F8F-A4BC-687A-3171-3000EE95A0B4}"/>
                  </a:ext>
                </a:extLst>
              </p:cNvPr>
              <p:cNvSpPr/>
              <p:nvPr/>
            </p:nvSpPr>
            <p:spPr>
              <a:xfrm>
                <a:off x="4596788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2F964EB-1318-60D3-0BCC-A11505CD8F19}"/>
                  </a:ext>
                </a:extLst>
              </p:cNvPr>
              <p:cNvSpPr/>
              <p:nvPr/>
            </p:nvSpPr>
            <p:spPr>
              <a:xfrm>
                <a:off x="4803604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783AB47D-06B1-54B0-46DC-7555735C8909}"/>
                  </a:ext>
                </a:extLst>
              </p:cNvPr>
              <p:cNvSpPr/>
              <p:nvPr/>
            </p:nvSpPr>
            <p:spPr>
              <a:xfrm>
                <a:off x="5010420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451EED7-E73F-D5A6-9ED2-0D38C1B4B36C}"/>
                </a:ext>
              </a:extLst>
            </p:cNvPr>
            <p:cNvGrpSpPr/>
            <p:nvPr/>
          </p:nvGrpSpPr>
          <p:grpSpPr>
            <a:xfrm>
              <a:off x="6131123" y="5250527"/>
              <a:ext cx="767956" cy="118269"/>
              <a:chOff x="4389972" y="5300820"/>
              <a:chExt cx="767956" cy="118269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AB55294-5166-C821-9C87-0797AC8AC3E5}"/>
                  </a:ext>
                </a:extLst>
              </p:cNvPr>
              <p:cNvSpPr/>
              <p:nvPr/>
            </p:nvSpPr>
            <p:spPr>
              <a:xfrm>
                <a:off x="4389972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8E1271AE-682D-9147-A737-645FCB804EFD}"/>
                  </a:ext>
                </a:extLst>
              </p:cNvPr>
              <p:cNvSpPr/>
              <p:nvPr/>
            </p:nvSpPr>
            <p:spPr>
              <a:xfrm>
                <a:off x="4596788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D992B8E-11DD-27CE-6346-BE64B7E1FD49}"/>
                  </a:ext>
                </a:extLst>
              </p:cNvPr>
              <p:cNvSpPr/>
              <p:nvPr/>
            </p:nvSpPr>
            <p:spPr>
              <a:xfrm>
                <a:off x="4803604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CA59C338-FFE4-A207-BD6B-3669E7661E18}"/>
                  </a:ext>
                </a:extLst>
              </p:cNvPr>
              <p:cNvSpPr/>
              <p:nvPr/>
            </p:nvSpPr>
            <p:spPr>
              <a:xfrm>
                <a:off x="5010420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993A2D0-3EB2-5464-259B-ECFC38751CA9}"/>
                </a:ext>
              </a:extLst>
            </p:cNvPr>
            <p:cNvSpPr txBox="1"/>
            <p:nvPr/>
          </p:nvSpPr>
          <p:spPr>
            <a:xfrm>
              <a:off x="7324216" y="1539833"/>
              <a:ext cx="37638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err="1">
                  <a:solidFill>
                    <a:schemeClr val="accent1">
                      <a:lumMod val="50000"/>
                    </a:schemeClr>
                  </a:solidFill>
                </a:rPr>
                <a:t>Fixed</a:t>
              </a:r>
              <a:r>
                <a:rPr lang="fr-FR" sz="24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fr-FR" sz="2400" b="1" dirty="0" err="1">
                  <a:solidFill>
                    <a:schemeClr val="accent1">
                      <a:lumMod val="50000"/>
                    </a:schemeClr>
                  </a:solidFill>
                </a:rPr>
                <a:t>directly</a:t>
              </a:r>
              <a:r>
                <a:rPr lang="fr-FR" sz="2400" b="1" dirty="0">
                  <a:solidFill>
                    <a:schemeClr val="accent1">
                      <a:lumMod val="50000"/>
                    </a:schemeClr>
                  </a:solidFill>
                </a:rPr>
                <a:t> on the pit </a:t>
              </a:r>
              <a:r>
                <a:rPr lang="fr-FR" sz="2400" b="1" dirty="0" err="1">
                  <a:solidFill>
                    <a:schemeClr val="accent1">
                      <a:lumMod val="50000"/>
                    </a:schemeClr>
                  </a:solidFill>
                </a:rPr>
                <a:t>bottom</a:t>
              </a:r>
              <a:endParaRPr lang="fr-FR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B4E7D61C-A377-04A7-908F-EC3D8E0B2163}"/>
              </a:ext>
            </a:extLst>
          </p:cNvPr>
          <p:cNvSpPr txBox="1"/>
          <p:nvPr/>
        </p:nvSpPr>
        <p:spPr>
          <a:xfrm>
            <a:off x="7246599" y="2412270"/>
            <a:ext cx="3763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Filled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with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heat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transfer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fluid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(33% glycol)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ACBC383-8DD5-569A-BD73-6644748C78F0}"/>
              </a:ext>
            </a:extLst>
          </p:cNvPr>
          <p:cNvSpPr txBox="1"/>
          <p:nvPr/>
        </p:nvSpPr>
        <p:spPr>
          <a:xfrm>
            <a:off x="4898525" y="294001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Pit Bottom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FFBF97B-2A63-067E-50C2-04DAD016C65F}"/>
              </a:ext>
            </a:extLst>
          </p:cNvPr>
          <p:cNvSpPr txBox="1"/>
          <p:nvPr/>
        </p:nvSpPr>
        <p:spPr>
          <a:xfrm>
            <a:off x="7239355" y="3393743"/>
            <a:ext cx="376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20 W.m</a:t>
            </a:r>
            <a:r>
              <a:rPr lang="fr-FR" sz="2400" b="1" baseline="30000" dirty="0">
                <a:solidFill>
                  <a:schemeClr val="accent1">
                    <a:lumMod val="50000"/>
                  </a:schemeClr>
                </a:solidFill>
              </a:rPr>
              <a:t>-2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CF9DC3E-2954-282C-C08B-90923D35DCAC}"/>
              </a:ext>
            </a:extLst>
          </p:cNvPr>
          <p:cNvSpPr txBox="1"/>
          <p:nvPr/>
        </p:nvSpPr>
        <p:spPr>
          <a:xfrm>
            <a:off x="3800868" y="5938634"/>
            <a:ext cx="5746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54276"/>
                </a:solidFill>
              </a:rPr>
              <a:t>MCS</a:t>
            </a:r>
            <a:r>
              <a:rPr lang="fr-FR" b="1" dirty="0">
                <a:solidFill>
                  <a:srgbClr val="254276"/>
                </a:solidFill>
              </a:rPr>
              <a:t>PB</a:t>
            </a:r>
            <a:r>
              <a:rPr lang="fr-FR" dirty="0">
                <a:solidFill>
                  <a:srgbClr val="254276"/>
                </a:solidFill>
              </a:rPr>
              <a:t> : </a:t>
            </a:r>
            <a:r>
              <a:rPr lang="fr-FR" dirty="0" err="1">
                <a:solidFill>
                  <a:srgbClr val="254276"/>
                </a:solidFill>
              </a:rPr>
              <a:t>Manure</a:t>
            </a:r>
            <a:r>
              <a:rPr lang="fr-FR" dirty="0">
                <a:solidFill>
                  <a:srgbClr val="254276"/>
                </a:solidFill>
              </a:rPr>
              <a:t> </a:t>
            </a:r>
            <a:r>
              <a:rPr lang="fr-FR" dirty="0" err="1">
                <a:solidFill>
                  <a:srgbClr val="254276"/>
                </a:solidFill>
              </a:rPr>
              <a:t>Cooling</a:t>
            </a:r>
            <a:r>
              <a:rPr lang="fr-FR" dirty="0">
                <a:solidFill>
                  <a:srgbClr val="254276"/>
                </a:solidFill>
              </a:rPr>
              <a:t> System – </a:t>
            </a:r>
            <a:r>
              <a:rPr lang="fr-FR" b="1" dirty="0">
                <a:solidFill>
                  <a:srgbClr val="254276"/>
                </a:solidFill>
              </a:rPr>
              <a:t>P</a:t>
            </a:r>
            <a:r>
              <a:rPr lang="fr-FR" dirty="0">
                <a:solidFill>
                  <a:srgbClr val="254276"/>
                </a:solidFill>
              </a:rPr>
              <a:t>it </a:t>
            </a:r>
            <a:r>
              <a:rPr lang="fr-FR" b="1" dirty="0">
                <a:solidFill>
                  <a:srgbClr val="254276"/>
                </a:solidFill>
              </a:rPr>
              <a:t>B</a:t>
            </a:r>
            <a:r>
              <a:rPr lang="fr-FR" dirty="0">
                <a:solidFill>
                  <a:srgbClr val="254276"/>
                </a:solidFill>
              </a:rPr>
              <a:t>ottom</a:t>
            </a:r>
          </a:p>
        </p:txBody>
      </p:sp>
    </p:spTree>
    <p:extLst>
      <p:ext uri="{BB962C8B-B14F-4D97-AF65-F5344CB8AC3E}">
        <p14:creationId xmlns:p14="http://schemas.microsoft.com/office/powerpoint/2010/main" val="2403070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9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C1DCE-8D39-E0BD-C17E-488A4E819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978" y="157794"/>
            <a:ext cx="10319822" cy="995401"/>
          </a:xfrm>
        </p:spPr>
        <p:txBody>
          <a:bodyPr/>
          <a:lstStyle/>
          <a:p>
            <a:r>
              <a:rPr lang="fr-FR" dirty="0" err="1"/>
              <a:t>Experimental</a:t>
            </a:r>
            <a:r>
              <a:rPr lang="fr-FR" dirty="0"/>
              <a:t> design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8CFB1E-5684-75B9-9721-33A8EBB4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523E3ED-45DA-E99C-6269-C92EEC59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6</a:t>
            </a:fld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FD4C2AA-E6E4-F5E3-8E47-016A2A2147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209396" y="3657446"/>
            <a:ext cx="2827287" cy="182334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A795C77-B57E-2569-7C40-8BE5A3A2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811" y="3651194"/>
            <a:ext cx="2827287" cy="182334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30E9EA6-1AC2-BF80-9470-F0856483B5F0}"/>
              </a:ext>
            </a:extLst>
          </p:cNvPr>
          <p:cNvSpPr txBox="1"/>
          <p:nvPr/>
        </p:nvSpPr>
        <p:spPr>
          <a:xfrm>
            <a:off x="4629169" y="5535436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233E6F"/>
                </a:solidFill>
              </a:rPr>
              <a:t>MCS</a:t>
            </a:r>
            <a:r>
              <a:rPr lang="fr-FR" b="1" dirty="0">
                <a:solidFill>
                  <a:srgbClr val="233E6F"/>
                </a:solidFill>
              </a:rPr>
              <a:t>PB</a:t>
            </a:r>
            <a:r>
              <a:rPr lang="fr-FR" dirty="0">
                <a:solidFill>
                  <a:srgbClr val="233E6F"/>
                </a:solidFill>
              </a:rPr>
              <a:t> room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AF3B69E-74C7-B947-1333-5BFF2935B6FC}"/>
              </a:ext>
            </a:extLst>
          </p:cNvPr>
          <p:cNvSpPr txBox="1"/>
          <p:nvPr/>
        </p:nvSpPr>
        <p:spPr>
          <a:xfrm>
            <a:off x="7856246" y="5529184"/>
            <a:ext cx="199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233E6F"/>
                </a:solidFill>
              </a:rPr>
              <a:t>MCS</a:t>
            </a:r>
            <a:r>
              <a:rPr lang="fr-FR" b="1" dirty="0">
                <a:solidFill>
                  <a:srgbClr val="233E6F"/>
                </a:solidFill>
              </a:rPr>
              <a:t>F</a:t>
            </a:r>
            <a:r>
              <a:rPr lang="fr-FR" dirty="0">
                <a:solidFill>
                  <a:srgbClr val="233E6F"/>
                </a:solidFill>
              </a:rPr>
              <a:t> room</a:t>
            </a:r>
          </a:p>
        </p:txBody>
      </p:sp>
      <p:pic>
        <p:nvPicPr>
          <p:cNvPr id="32" name="Image 31" descr="Une image contenant tuyau, Transport par pipeline, Tuyau en acier, sol&#10;&#10;Description générée automatiquement">
            <a:extLst>
              <a:ext uri="{FF2B5EF4-FFF2-40B4-BE49-F238E27FC236}">
                <a16:creationId xmlns:a16="http://schemas.microsoft.com/office/drawing/2014/main" id="{366F9913-6C9E-7C66-CDF0-2B722646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656" y="1034468"/>
            <a:ext cx="2749722" cy="2362855"/>
          </a:xfrm>
          <a:prstGeom prst="rect">
            <a:avLst/>
          </a:prstGeom>
        </p:spPr>
      </p:pic>
      <p:pic>
        <p:nvPicPr>
          <p:cNvPr id="34" name="Image 33" descr="Une image contenant Matériau composite, sol, ciment, acier&#10;&#10;Description générée automatiquement">
            <a:extLst>
              <a:ext uri="{FF2B5EF4-FFF2-40B4-BE49-F238E27FC236}">
                <a16:creationId xmlns:a16="http://schemas.microsoft.com/office/drawing/2014/main" id="{30974BB7-4B85-4B4C-A5A1-04D5B0EBE6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267623" y="1040720"/>
            <a:ext cx="2749722" cy="2365179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874B7884-5F3B-BBFD-20C5-A362C1B70BC2}"/>
              </a:ext>
            </a:extLst>
          </p:cNvPr>
          <p:cNvGrpSpPr/>
          <p:nvPr/>
        </p:nvGrpSpPr>
        <p:grpSpPr>
          <a:xfrm>
            <a:off x="796804" y="1093542"/>
            <a:ext cx="3026881" cy="4804974"/>
            <a:chOff x="796804" y="1093542"/>
            <a:chExt cx="3026881" cy="4804974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9BB8AECC-602F-5B18-417C-B28F62F60ED9}"/>
                </a:ext>
              </a:extLst>
            </p:cNvPr>
            <p:cNvGrpSpPr/>
            <p:nvPr/>
          </p:nvGrpSpPr>
          <p:grpSpPr>
            <a:xfrm>
              <a:off x="796804" y="3710268"/>
              <a:ext cx="2827287" cy="2188248"/>
              <a:chOff x="796804" y="3710268"/>
              <a:chExt cx="2827287" cy="2188248"/>
            </a:xfrm>
          </p:grpSpPr>
          <p:pic>
            <p:nvPicPr>
              <p:cNvPr id="6" name="Image 5">
                <a:extLst>
                  <a:ext uri="{FF2B5EF4-FFF2-40B4-BE49-F238E27FC236}">
                    <a16:creationId xmlns:a16="http://schemas.microsoft.com/office/drawing/2014/main" id="{1E195766-6CF4-4B43-042F-FFDA47FCB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</a:blip>
              <a:stretch>
                <a:fillRect/>
              </a:stretch>
            </p:blipFill>
            <p:spPr>
              <a:xfrm>
                <a:off x="796804" y="3710268"/>
                <a:ext cx="2827287" cy="1823342"/>
              </a:xfrm>
              <a:prstGeom prst="rect">
                <a:avLst/>
              </a:prstGeom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D9F9E378-CD52-DFE1-038F-0B72CE3D7054}"/>
                  </a:ext>
                </a:extLst>
              </p:cNvPr>
              <p:cNvSpPr txBox="1"/>
              <p:nvPr/>
            </p:nvSpPr>
            <p:spPr>
              <a:xfrm>
                <a:off x="1229709" y="5529184"/>
                <a:ext cx="1993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233E6F"/>
                    </a:solidFill>
                  </a:rPr>
                  <a:t>Reference room</a:t>
                </a:r>
              </a:p>
            </p:txBody>
          </p:sp>
        </p:grp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3FE259E6-FAA0-5F35-50CC-0766EF8D6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tretch>
              <a:fillRect/>
            </a:stretch>
          </p:blipFill>
          <p:spPr>
            <a:xfrm>
              <a:off x="996398" y="1093542"/>
              <a:ext cx="2827287" cy="2312357"/>
            </a:xfrm>
            <a:prstGeom prst="rect">
              <a:avLst/>
            </a:prstGeom>
          </p:spPr>
        </p:pic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id="{CFB52DE5-8055-B347-C6F0-F06F698421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EA0D7B9-4D0A-0CB4-8383-468757D9D70D}"/>
              </a:ext>
            </a:extLst>
          </p:cNvPr>
          <p:cNvGrpSpPr/>
          <p:nvPr/>
        </p:nvGrpSpPr>
        <p:grpSpPr>
          <a:xfrm>
            <a:off x="4426657" y="5219228"/>
            <a:ext cx="2394806" cy="126998"/>
            <a:chOff x="4504273" y="5250527"/>
            <a:chExt cx="2394806" cy="12699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8AE6B57-6E3B-3C03-4228-CD9A747E5A1B}"/>
                </a:ext>
              </a:extLst>
            </p:cNvPr>
            <p:cNvGrpSpPr/>
            <p:nvPr/>
          </p:nvGrpSpPr>
          <p:grpSpPr>
            <a:xfrm>
              <a:off x="4504273" y="5259256"/>
              <a:ext cx="767956" cy="118269"/>
              <a:chOff x="4389972" y="5300820"/>
              <a:chExt cx="767956" cy="118269"/>
            </a:xfrm>
          </p:grpSpPr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5C8889CE-E03E-2C95-3EEB-D54362F00356}"/>
                  </a:ext>
                </a:extLst>
              </p:cNvPr>
              <p:cNvSpPr/>
              <p:nvPr/>
            </p:nvSpPr>
            <p:spPr>
              <a:xfrm>
                <a:off x="4389972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5D9B8F8F-A4BC-687A-3171-3000EE95A0B4}"/>
                  </a:ext>
                </a:extLst>
              </p:cNvPr>
              <p:cNvSpPr/>
              <p:nvPr/>
            </p:nvSpPr>
            <p:spPr>
              <a:xfrm>
                <a:off x="4596788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42F964EB-1318-60D3-0BCC-A11505CD8F19}"/>
                  </a:ext>
                </a:extLst>
              </p:cNvPr>
              <p:cNvSpPr/>
              <p:nvPr/>
            </p:nvSpPr>
            <p:spPr>
              <a:xfrm>
                <a:off x="4803604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783AB47D-06B1-54B0-46DC-7555735C8909}"/>
                  </a:ext>
                </a:extLst>
              </p:cNvPr>
              <p:cNvSpPr/>
              <p:nvPr/>
            </p:nvSpPr>
            <p:spPr>
              <a:xfrm>
                <a:off x="5010420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451EED7-E73F-D5A6-9ED2-0D38C1B4B36C}"/>
                </a:ext>
              </a:extLst>
            </p:cNvPr>
            <p:cNvGrpSpPr/>
            <p:nvPr/>
          </p:nvGrpSpPr>
          <p:grpSpPr>
            <a:xfrm>
              <a:off x="6131123" y="5250527"/>
              <a:ext cx="767956" cy="118269"/>
              <a:chOff x="4389972" y="5300820"/>
              <a:chExt cx="767956" cy="118269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2AB55294-5166-C821-9C87-0797AC8AC3E5}"/>
                  </a:ext>
                </a:extLst>
              </p:cNvPr>
              <p:cNvSpPr/>
              <p:nvPr/>
            </p:nvSpPr>
            <p:spPr>
              <a:xfrm>
                <a:off x="4389972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8E1271AE-682D-9147-A737-645FCB804EFD}"/>
                  </a:ext>
                </a:extLst>
              </p:cNvPr>
              <p:cNvSpPr/>
              <p:nvPr/>
            </p:nvSpPr>
            <p:spPr>
              <a:xfrm>
                <a:off x="4596788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D992B8E-11DD-27CE-6346-BE64B7E1FD49}"/>
                  </a:ext>
                </a:extLst>
              </p:cNvPr>
              <p:cNvSpPr/>
              <p:nvPr/>
            </p:nvSpPr>
            <p:spPr>
              <a:xfrm>
                <a:off x="4803604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CA59C338-FFE4-A207-BD6B-3669E7661E18}"/>
                  </a:ext>
                </a:extLst>
              </p:cNvPr>
              <p:cNvSpPr/>
              <p:nvPr/>
            </p:nvSpPr>
            <p:spPr>
              <a:xfrm>
                <a:off x="5010420" y="5300820"/>
                <a:ext cx="147508" cy="118269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FACBC383-8DD5-569A-BD73-6644748C78F0}"/>
              </a:ext>
            </a:extLst>
          </p:cNvPr>
          <p:cNvSpPr txBox="1"/>
          <p:nvPr/>
        </p:nvSpPr>
        <p:spPr>
          <a:xfrm>
            <a:off x="4898525" y="294001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Pit Bottom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E5DA16-FB5F-F17F-7BE4-C8C9ABF8E39E}"/>
              </a:ext>
            </a:extLst>
          </p:cNvPr>
          <p:cNvSpPr txBox="1"/>
          <p:nvPr/>
        </p:nvSpPr>
        <p:spPr>
          <a:xfrm>
            <a:off x="7856246" y="2940011"/>
            <a:ext cx="21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</a:rPr>
              <a:t>Floating</a:t>
            </a:r>
            <a:r>
              <a:rPr lang="fr-FR" sz="2400" dirty="0">
                <a:solidFill>
                  <a:schemeClr val="bg1"/>
                </a:solidFill>
              </a:rPr>
              <a:t> System</a:t>
            </a: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63EF6C74-ED7A-EAA6-795B-6F0108BD312A}"/>
              </a:ext>
            </a:extLst>
          </p:cNvPr>
          <p:cNvGrpSpPr/>
          <p:nvPr/>
        </p:nvGrpSpPr>
        <p:grpSpPr>
          <a:xfrm>
            <a:off x="9716870" y="1681460"/>
            <a:ext cx="2351305" cy="923330"/>
            <a:chOff x="9716870" y="1681460"/>
            <a:chExt cx="2351305" cy="923330"/>
          </a:xfrm>
        </p:grpSpPr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235B189-5DF0-9D97-16F6-243D0440A2B7}"/>
                </a:ext>
              </a:extLst>
            </p:cNvPr>
            <p:cNvSpPr txBox="1"/>
            <p:nvPr/>
          </p:nvSpPr>
          <p:spPr>
            <a:xfrm>
              <a:off x="10544175" y="1681460"/>
              <a:ext cx="152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233E6F"/>
                  </a:solidFill>
                </a:rPr>
                <a:t>Raft </a:t>
              </a:r>
              <a:r>
                <a:rPr lang="fr-FR" dirty="0" err="1">
                  <a:solidFill>
                    <a:srgbClr val="233E6F"/>
                  </a:solidFill>
                </a:rPr>
                <a:t>floating</a:t>
              </a:r>
              <a:r>
                <a:rPr lang="fr-FR" dirty="0">
                  <a:solidFill>
                    <a:srgbClr val="233E6F"/>
                  </a:solidFill>
                </a:rPr>
                <a:t> on the surface of the slurry</a:t>
              </a:r>
            </a:p>
          </p:txBody>
        </p: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F3C5E24A-7F35-7976-E147-3C38B05B89C3}"/>
                </a:ext>
              </a:extLst>
            </p:cNvPr>
            <p:cNvCxnSpPr>
              <a:cxnSpLocks/>
              <a:stCxn id="44" idx="1"/>
            </p:cNvCxnSpPr>
            <p:nvPr/>
          </p:nvCxnSpPr>
          <p:spPr>
            <a:xfrm flipH="1">
              <a:off x="9716870" y="2143125"/>
              <a:ext cx="827305" cy="61134"/>
            </a:xfrm>
            <a:prstGeom prst="straightConnector1">
              <a:avLst/>
            </a:prstGeom>
            <a:ln w="31750">
              <a:solidFill>
                <a:srgbClr val="233E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C81AA718-3C94-E8CC-55A8-0086876C37B1}"/>
              </a:ext>
            </a:extLst>
          </p:cNvPr>
          <p:cNvGrpSpPr/>
          <p:nvPr/>
        </p:nvGrpSpPr>
        <p:grpSpPr>
          <a:xfrm>
            <a:off x="7602634" y="4987125"/>
            <a:ext cx="2722914" cy="350372"/>
            <a:chOff x="7602634" y="4987125"/>
            <a:chExt cx="2722914" cy="350372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BB06B5FD-3A19-5C38-59C4-7F14FAC3D518}"/>
                </a:ext>
              </a:extLst>
            </p:cNvPr>
            <p:cNvGrpSpPr/>
            <p:nvPr/>
          </p:nvGrpSpPr>
          <p:grpSpPr>
            <a:xfrm>
              <a:off x="7602634" y="4987125"/>
              <a:ext cx="2394806" cy="126998"/>
              <a:chOff x="4504273" y="5250527"/>
              <a:chExt cx="2394806" cy="126998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03BF5CA8-147C-A89A-C645-1DE69DC7899D}"/>
                  </a:ext>
                </a:extLst>
              </p:cNvPr>
              <p:cNvGrpSpPr/>
              <p:nvPr/>
            </p:nvGrpSpPr>
            <p:grpSpPr>
              <a:xfrm>
                <a:off x="4504273" y="5259256"/>
                <a:ext cx="767956" cy="118269"/>
                <a:chOff x="4389972" y="5300820"/>
                <a:chExt cx="767956" cy="118269"/>
              </a:xfrm>
            </p:grpSpPr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A3D01C9A-4843-FD53-F6DA-9A242CE17CEE}"/>
                    </a:ext>
                  </a:extLst>
                </p:cNvPr>
                <p:cNvSpPr/>
                <p:nvPr/>
              </p:nvSpPr>
              <p:spPr>
                <a:xfrm>
                  <a:off x="4389972" y="5300820"/>
                  <a:ext cx="147508" cy="118269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1" name="Ellipse 40">
                  <a:extLst>
                    <a:ext uri="{FF2B5EF4-FFF2-40B4-BE49-F238E27FC236}">
                      <a16:creationId xmlns:a16="http://schemas.microsoft.com/office/drawing/2014/main" id="{A6A8388C-C5F8-F6E5-F2D3-3DC0487EDA67}"/>
                    </a:ext>
                  </a:extLst>
                </p:cNvPr>
                <p:cNvSpPr/>
                <p:nvPr/>
              </p:nvSpPr>
              <p:spPr>
                <a:xfrm>
                  <a:off x="4596788" y="5300820"/>
                  <a:ext cx="147508" cy="118269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F69FCB35-3124-1AB8-39FD-4F441F25A0BD}"/>
                    </a:ext>
                  </a:extLst>
                </p:cNvPr>
                <p:cNvSpPr/>
                <p:nvPr/>
              </p:nvSpPr>
              <p:spPr>
                <a:xfrm>
                  <a:off x="4803604" y="5300820"/>
                  <a:ext cx="147508" cy="118269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Ellipse 42">
                  <a:extLst>
                    <a:ext uri="{FF2B5EF4-FFF2-40B4-BE49-F238E27FC236}">
                      <a16:creationId xmlns:a16="http://schemas.microsoft.com/office/drawing/2014/main" id="{C3115D9B-8499-F9E3-35A9-A2A51C583B4A}"/>
                    </a:ext>
                  </a:extLst>
                </p:cNvPr>
                <p:cNvSpPr/>
                <p:nvPr/>
              </p:nvSpPr>
              <p:spPr>
                <a:xfrm>
                  <a:off x="5010420" y="5300820"/>
                  <a:ext cx="147508" cy="118269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DB56AB56-DED0-6CE7-6A48-0732DDCB4A3D}"/>
                  </a:ext>
                </a:extLst>
              </p:cNvPr>
              <p:cNvGrpSpPr/>
              <p:nvPr/>
            </p:nvGrpSpPr>
            <p:grpSpPr>
              <a:xfrm>
                <a:off x="6131123" y="5250527"/>
                <a:ext cx="767956" cy="118269"/>
                <a:chOff x="4389972" y="5300820"/>
                <a:chExt cx="767956" cy="118269"/>
              </a:xfrm>
            </p:grpSpPr>
            <p:sp>
              <p:nvSpPr>
                <p:cNvPr id="17" name="Ellipse 16">
                  <a:extLst>
                    <a:ext uri="{FF2B5EF4-FFF2-40B4-BE49-F238E27FC236}">
                      <a16:creationId xmlns:a16="http://schemas.microsoft.com/office/drawing/2014/main" id="{A8C4374D-3184-AB6D-FC5A-C7E33DAB786B}"/>
                    </a:ext>
                  </a:extLst>
                </p:cNvPr>
                <p:cNvSpPr/>
                <p:nvPr/>
              </p:nvSpPr>
              <p:spPr>
                <a:xfrm>
                  <a:off x="4389972" y="5300820"/>
                  <a:ext cx="147508" cy="118269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" name="Ellipse 17">
                  <a:extLst>
                    <a:ext uri="{FF2B5EF4-FFF2-40B4-BE49-F238E27FC236}">
                      <a16:creationId xmlns:a16="http://schemas.microsoft.com/office/drawing/2014/main" id="{4ED47060-B2C1-520D-60C9-08634061C0BB}"/>
                    </a:ext>
                  </a:extLst>
                </p:cNvPr>
                <p:cNvSpPr/>
                <p:nvPr/>
              </p:nvSpPr>
              <p:spPr>
                <a:xfrm>
                  <a:off x="4596788" y="5300820"/>
                  <a:ext cx="147508" cy="118269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Ellipse 18">
                  <a:extLst>
                    <a:ext uri="{FF2B5EF4-FFF2-40B4-BE49-F238E27FC236}">
                      <a16:creationId xmlns:a16="http://schemas.microsoft.com/office/drawing/2014/main" id="{14C095C1-0F07-B535-7DB2-4F1B4C0A967D}"/>
                    </a:ext>
                  </a:extLst>
                </p:cNvPr>
                <p:cNvSpPr/>
                <p:nvPr/>
              </p:nvSpPr>
              <p:spPr>
                <a:xfrm>
                  <a:off x="4803604" y="5300820"/>
                  <a:ext cx="147508" cy="118269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Ellipse 19">
                  <a:extLst>
                    <a:ext uri="{FF2B5EF4-FFF2-40B4-BE49-F238E27FC236}">
                      <a16:creationId xmlns:a16="http://schemas.microsoft.com/office/drawing/2014/main" id="{626EED45-F4DE-46EC-B051-581823151455}"/>
                    </a:ext>
                  </a:extLst>
                </p:cNvPr>
                <p:cNvSpPr/>
                <p:nvPr/>
              </p:nvSpPr>
              <p:spPr>
                <a:xfrm>
                  <a:off x="5010420" y="5300820"/>
                  <a:ext cx="147508" cy="118269"/>
                </a:xfrm>
                <a:prstGeom prst="ellipse">
                  <a:avLst/>
                </a:prstGeom>
                <a:solidFill>
                  <a:schemeClr val="accent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F445B606-F843-546F-0382-445AB70733E2}"/>
                </a:ext>
              </a:extLst>
            </p:cNvPr>
            <p:cNvCxnSpPr/>
            <p:nvPr/>
          </p:nvCxnSpPr>
          <p:spPr>
            <a:xfrm flipV="1">
              <a:off x="10325548" y="4987125"/>
              <a:ext cx="0" cy="350372"/>
            </a:xfrm>
            <a:prstGeom prst="straightConnector1">
              <a:avLst/>
            </a:prstGeom>
            <a:ln w="19050">
              <a:solidFill>
                <a:srgbClr val="233E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FD6544C1-B405-CA7A-EEB4-FE127CE57FEF}"/>
              </a:ext>
            </a:extLst>
          </p:cNvPr>
          <p:cNvSpPr txBox="1"/>
          <p:nvPr/>
        </p:nvSpPr>
        <p:spPr>
          <a:xfrm>
            <a:off x="4650081" y="459497"/>
            <a:ext cx="7741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2 </a:t>
            </a:r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</a:rPr>
              <a:t>consecutive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</a:rPr>
              <a:t>batches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</a:rPr>
              <a:t>between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 May to </a:t>
            </a:r>
            <a:r>
              <a:rPr lang="fr-FR" sz="2000" dirty="0" err="1">
                <a:solidFill>
                  <a:schemeClr val="accent1">
                    <a:lumMod val="50000"/>
                  </a:schemeClr>
                </a:solidFill>
              </a:rPr>
              <a:t>December</a:t>
            </a:r>
            <a:endParaRPr lang="fr-F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AFF271D0-890A-C68A-FE38-2320C9109828}"/>
              </a:ext>
            </a:extLst>
          </p:cNvPr>
          <p:cNvSpPr txBox="1"/>
          <p:nvPr/>
        </p:nvSpPr>
        <p:spPr>
          <a:xfrm>
            <a:off x="10544175" y="3445289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rgbClr val="233E6F"/>
                </a:solidFill>
              </a:rPr>
              <a:t>Same</a:t>
            </a:r>
            <a:r>
              <a:rPr lang="fr-FR" b="1" dirty="0">
                <a:solidFill>
                  <a:srgbClr val="233E6F"/>
                </a:solidFill>
              </a:rPr>
              <a:t> </a:t>
            </a:r>
            <a:r>
              <a:rPr lang="fr-FR" b="1" dirty="0" err="1">
                <a:solidFill>
                  <a:srgbClr val="233E6F"/>
                </a:solidFill>
              </a:rPr>
              <a:t>technical</a:t>
            </a:r>
            <a:r>
              <a:rPr lang="fr-FR" b="1" dirty="0">
                <a:solidFill>
                  <a:srgbClr val="233E6F"/>
                </a:solidFill>
              </a:rPr>
              <a:t> design </a:t>
            </a:r>
            <a:r>
              <a:rPr lang="fr-FR" b="1" dirty="0" err="1">
                <a:solidFill>
                  <a:srgbClr val="233E6F"/>
                </a:solidFill>
              </a:rPr>
              <a:t>than</a:t>
            </a:r>
            <a:r>
              <a:rPr lang="fr-FR" b="1" dirty="0">
                <a:solidFill>
                  <a:srgbClr val="233E6F"/>
                </a:solidFill>
              </a:rPr>
              <a:t> </a:t>
            </a:r>
            <a:r>
              <a:rPr lang="fr-FR" dirty="0">
                <a:solidFill>
                  <a:srgbClr val="233E6F"/>
                </a:solidFill>
              </a:rPr>
              <a:t>MCS</a:t>
            </a:r>
            <a:r>
              <a:rPr lang="fr-FR" b="1" dirty="0">
                <a:solidFill>
                  <a:srgbClr val="233E6F"/>
                </a:solidFill>
              </a:rPr>
              <a:t>PB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454C4A-91DB-C6F5-CBBC-174D2B635BA3}"/>
              </a:ext>
            </a:extLst>
          </p:cNvPr>
          <p:cNvSpPr txBox="1"/>
          <p:nvPr/>
        </p:nvSpPr>
        <p:spPr>
          <a:xfrm>
            <a:off x="6467139" y="5795323"/>
            <a:ext cx="6313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254276"/>
                </a:solidFill>
              </a:rPr>
              <a:t>MCSFS : </a:t>
            </a:r>
            <a:r>
              <a:rPr lang="fr-FR" dirty="0" err="1">
                <a:solidFill>
                  <a:srgbClr val="254276"/>
                </a:solidFill>
              </a:rPr>
              <a:t>Manure</a:t>
            </a:r>
            <a:r>
              <a:rPr lang="fr-FR" dirty="0">
                <a:solidFill>
                  <a:srgbClr val="254276"/>
                </a:solidFill>
              </a:rPr>
              <a:t> </a:t>
            </a:r>
            <a:r>
              <a:rPr lang="fr-FR" dirty="0" err="1">
                <a:solidFill>
                  <a:srgbClr val="254276"/>
                </a:solidFill>
              </a:rPr>
              <a:t>Cooling</a:t>
            </a:r>
            <a:r>
              <a:rPr lang="fr-FR" dirty="0">
                <a:solidFill>
                  <a:srgbClr val="254276"/>
                </a:solidFill>
              </a:rPr>
              <a:t> System – </a:t>
            </a:r>
            <a:r>
              <a:rPr lang="fr-FR" b="1" dirty="0" err="1">
                <a:solidFill>
                  <a:srgbClr val="254276"/>
                </a:solidFill>
              </a:rPr>
              <a:t>F</a:t>
            </a:r>
            <a:r>
              <a:rPr lang="fr-FR" dirty="0" err="1">
                <a:solidFill>
                  <a:srgbClr val="254276"/>
                </a:solidFill>
              </a:rPr>
              <a:t>loating</a:t>
            </a:r>
            <a:r>
              <a:rPr lang="fr-FR" dirty="0">
                <a:solidFill>
                  <a:srgbClr val="254276"/>
                </a:solidFill>
              </a:rPr>
              <a:t> </a:t>
            </a:r>
            <a:r>
              <a:rPr lang="fr-FR" b="1" dirty="0">
                <a:solidFill>
                  <a:srgbClr val="254276"/>
                </a:solidFill>
              </a:rPr>
              <a:t>S</a:t>
            </a:r>
            <a:r>
              <a:rPr lang="fr-FR" dirty="0">
                <a:solidFill>
                  <a:srgbClr val="254276"/>
                </a:solidFill>
              </a:rPr>
              <a:t>ystem</a:t>
            </a:r>
          </a:p>
        </p:txBody>
      </p:sp>
    </p:spTree>
    <p:extLst>
      <p:ext uri="{BB962C8B-B14F-4D97-AF65-F5344CB8AC3E}">
        <p14:creationId xmlns:p14="http://schemas.microsoft.com/office/powerpoint/2010/main" val="2186611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 49">
            <a:extLst>
              <a:ext uri="{FF2B5EF4-FFF2-40B4-BE49-F238E27FC236}">
                <a16:creationId xmlns:a16="http://schemas.microsoft.com/office/drawing/2014/main" id="{1578CFB9-C009-5F7C-BE13-926060038F46}"/>
              </a:ext>
            </a:extLst>
          </p:cNvPr>
          <p:cNvGrpSpPr/>
          <p:nvPr/>
        </p:nvGrpSpPr>
        <p:grpSpPr>
          <a:xfrm>
            <a:off x="2854158" y="1281510"/>
            <a:ext cx="5943600" cy="4619225"/>
            <a:chOff x="2854158" y="1281510"/>
            <a:chExt cx="5943600" cy="4619225"/>
          </a:xfrm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2D427A0-BB11-A37C-D6D5-AD7F932C44BF}"/>
                </a:ext>
              </a:extLst>
            </p:cNvPr>
            <p:cNvSpPr/>
            <p:nvPr/>
          </p:nvSpPr>
          <p:spPr>
            <a:xfrm>
              <a:off x="2854158" y="1281510"/>
              <a:ext cx="5943600" cy="4619225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8132D67-6368-F8DE-D99C-0984DDEF00FD}"/>
                </a:ext>
              </a:extLst>
            </p:cNvPr>
            <p:cNvSpPr txBox="1"/>
            <p:nvPr/>
          </p:nvSpPr>
          <p:spPr>
            <a:xfrm>
              <a:off x="4890292" y="5067300"/>
              <a:ext cx="2718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Zootechnical</a:t>
              </a:r>
              <a:r>
                <a:rPr lang="fr-FR" dirty="0">
                  <a:solidFill>
                    <a:schemeClr val="bg1"/>
                  </a:solidFill>
                </a:rPr>
                <a:t> aspect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C3137DA-4946-7E10-B0B3-32ECD1F5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Measurements</a:t>
            </a:r>
            <a:r>
              <a:rPr lang="fr-FR" dirty="0"/>
              <a:t> and </a:t>
            </a:r>
            <a:r>
              <a:rPr lang="fr-FR" dirty="0" err="1"/>
              <a:t>recordings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D154EE-5E90-A4F3-8294-2902CF0D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9899" y="6486794"/>
            <a:ext cx="8659151" cy="365125"/>
          </a:xfrm>
        </p:spPr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3ACB4-9174-4BEA-B36E-4FB678F0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7</a:t>
            </a:fld>
            <a:endParaRPr lang="fr-FR"/>
          </a:p>
        </p:txBody>
      </p:sp>
      <p:pic>
        <p:nvPicPr>
          <p:cNvPr id="53" name="Image 52" descr="Une image contenant mammifère, porc, cochon, Suidés&#10;&#10;Description générée automatiquement">
            <a:extLst>
              <a:ext uri="{FF2B5EF4-FFF2-40B4-BE49-F238E27FC236}">
                <a16:creationId xmlns:a16="http://schemas.microsoft.com/office/drawing/2014/main" id="{3176C0DC-D470-BF2F-C2D0-EF490A211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3010" y="6154770"/>
            <a:ext cx="839455" cy="553772"/>
          </a:xfrm>
          <a:prstGeom prst="rect">
            <a:avLst/>
          </a:prstGeom>
        </p:spPr>
      </p:pic>
      <p:grpSp>
        <p:nvGrpSpPr>
          <p:cNvPr id="47" name="Groupe 46">
            <a:extLst>
              <a:ext uri="{FF2B5EF4-FFF2-40B4-BE49-F238E27FC236}">
                <a16:creationId xmlns:a16="http://schemas.microsoft.com/office/drawing/2014/main" id="{0360E2D4-B93F-7AC3-C8DE-D5C9B0ED3F32}"/>
              </a:ext>
            </a:extLst>
          </p:cNvPr>
          <p:cNvGrpSpPr/>
          <p:nvPr/>
        </p:nvGrpSpPr>
        <p:grpSpPr>
          <a:xfrm>
            <a:off x="824309" y="977199"/>
            <a:ext cx="2148576" cy="2137980"/>
            <a:chOff x="824309" y="977199"/>
            <a:chExt cx="2148576" cy="2137980"/>
          </a:xfrm>
        </p:grpSpPr>
        <p:pic>
          <p:nvPicPr>
            <p:cNvPr id="27" name="Graphique 26" descr="Jauge avec un remplissage uni">
              <a:extLst>
                <a:ext uri="{FF2B5EF4-FFF2-40B4-BE49-F238E27FC236}">
                  <a16:creationId xmlns:a16="http://schemas.microsoft.com/office/drawing/2014/main" id="{34301E78-B73F-C28F-CA85-869AE657E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69059" y="977199"/>
              <a:ext cx="914400" cy="91440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7B2FC54-27E5-B9DB-E7EE-B4BA06A24F70}"/>
                </a:ext>
              </a:extLst>
            </p:cNvPr>
            <p:cNvSpPr txBox="1"/>
            <p:nvPr/>
          </p:nvSpPr>
          <p:spPr>
            <a:xfrm>
              <a:off x="824309" y="1914850"/>
              <a:ext cx="21485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14373"/>
                  </a:solidFill>
                </a:rPr>
                <a:t>PIG WEIGHING</a:t>
              </a:r>
            </a:p>
            <a:p>
              <a:r>
                <a:rPr lang="fr-FR" dirty="0">
                  <a:solidFill>
                    <a:srgbClr val="014373"/>
                  </a:solidFill>
                </a:rPr>
                <a:t>Entry, </a:t>
              </a:r>
              <a:r>
                <a:rPr lang="fr-FR" dirty="0" err="1">
                  <a:solidFill>
                    <a:srgbClr val="014373"/>
                  </a:solidFill>
                </a:rPr>
                <a:t>feed</a:t>
              </a:r>
              <a:r>
                <a:rPr lang="fr-FR" dirty="0">
                  <a:solidFill>
                    <a:srgbClr val="014373"/>
                  </a:solidFill>
                </a:rPr>
                <a:t> transition and </a:t>
              </a:r>
              <a:r>
                <a:rPr lang="fr-FR" dirty="0" err="1">
                  <a:solidFill>
                    <a:srgbClr val="014373"/>
                  </a:solidFill>
                </a:rPr>
                <a:t>slaughter</a:t>
              </a:r>
              <a:r>
                <a:rPr lang="fr-FR" dirty="0">
                  <a:solidFill>
                    <a:srgbClr val="014373"/>
                  </a:solidFill>
                </a:rPr>
                <a:t> + </a:t>
              </a:r>
              <a:r>
                <a:rPr lang="fr-FR" dirty="0" err="1">
                  <a:solidFill>
                    <a:srgbClr val="014373"/>
                  </a:solidFill>
                </a:rPr>
                <a:t>carcass</a:t>
              </a:r>
              <a:r>
                <a:rPr lang="fr-FR" dirty="0">
                  <a:solidFill>
                    <a:srgbClr val="014373"/>
                  </a:solidFill>
                </a:rPr>
                <a:t> data </a:t>
              </a:r>
            </a:p>
          </p:txBody>
        </p:sp>
      </p:grpSp>
      <p:pic>
        <p:nvPicPr>
          <p:cNvPr id="32" name="Image 31" descr="Une image contenant texte, ordinateur, intérieur, Appareils électroniques&#10;&#10;Description générée automatiquement">
            <a:extLst>
              <a:ext uri="{FF2B5EF4-FFF2-40B4-BE49-F238E27FC236}">
                <a16:creationId xmlns:a16="http://schemas.microsoft.com/office/drawing/2014/main" id="{CBAB1795-C06C-1E67-4839-A9C4C1E59A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244"/>
          <a:stretch/>
        </p:blipFill>
        <p:spPr>
          <a:xfrm>
            <a:off x="13893576" y="652762"/>
            <a:ext cx="2663774" cy="2939238"/>
          </a:xfrm>
          <a:prstGeom prst="rect">
            <a:avLst/>
          </a:prstGeom>
        </p:spPr>
      </p:pic>
      <p:grpSp>
        <p:nvGrpSpPr>
          <p:cNvPr id="48" name="Groupe 47">
            <a:extLst>
              <a:ext uri="{FF2B5EF4-FFF2-40B4-BE49-F238E27FC236}">
                <a16:creationId xmlns:a16="http://schemas.microsoft.com/office/drawing/2014/main" id="{5A68CAD0-0895-8ECC-36AC-BED49BD194A8}"/>
              </a:ext>
            </a:extLst>
          </p:cNvPr>
          <p:cNvGrpSpPr/>
          <p:nvPr/>
        </p:nvGrpSpPr>
        <p:grpSpPr>
          <a:xfrm>
            <a:off x="941233" y="4487447"/>
            <a:ext cx="2148576" cy="1564032"/>
            <a:chOff x="941233" y="4487447"/>
            <a:chExt cx="2148576" cy="1564032"/>
          </a:xfrm>
        </p:grpSpPr>
        <p:pic>
          <p:nvPicPr>
            <p:cNvPr id="42" name="Graphique 41" descr="Jauge avec un remplissage uni">
              <a:extLst>
                <a:ext uri="{FF2B5EF4-FFF2-40B4-BE49-F238E27FC236}">
                  <a16:creationId xmlns:a16="http://schemas.microsoft.com/office/drawing/2014/main" id="{11765AC0-1EFC-4C87-3630-4A9B4FBB1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0212" y="4490415"/>
              <a:ext cx="914400" cy="91440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311A621F-1591-80DC-37CD-E5C513885D05}"/>
                </a:ext>
              </a:extLst>
            </p:cNvPr>
            <p:cNvSpPr txBox="1"/>
            <p:nvPr/>
          </p:nvSpPr>
          <p:spPr>
            <a:xfrm>
              <a:off x="941233" y="5405148"/>
              <a:ext cx="2148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14373"/>
                  </a:solidFill>
                </a:rPr>
                <a:t>FEED WEIGHING</a:t>
              </a:r>
            </a:p>
            <a:p>
              <a:pPr algn="ctr"/>
              <a:r>
                <a:rPr lang="fr-FR" dirty="0" err="1">
                  <a:solidFill>
                    <a:srgbClr val="014373"/>
                  </a:solidFill>
                </a:rPr>
                <a:t>Every</a:t>
              </a:r>
              <a:r>
                <a:rPr lang="fr-FR" dirty="0">
                  <a:solidFill>
                    <a:srgbClr val="014373"/>
                  </a:solidFill>
                </a:rPr>
                <a:t> </a:t>
              </a:r>
              <a:r>
                <a:rPr lang="fr-FR" dirty="0" err="1">
                  <a:solidFill>
                    <a:srgbClr val="014373"/>
                  </a:solidFill>
                </a:rPr>
                <a:t>day</a:t>
              </a:r>
              <a:endParaRPr lang="fr-FR" dirty="0">
                <a:solidFill>
                  <a:srgbClr val="014373"/>
                </a:solidFill>
              </a:endParaRPr>
            </a:p>
          </p:txBody>
        </p:sp>
        <p:pic>
          <p:nvPicPr>
            <p:cNvPr id="46" name="Graphique 45" descr="Graines avec un remplissage uni">
              <a:extLst>
                <a:ext uri="{FF2B5EF4-FFF2-40B4-BE49-F238E27FC236}">
                  <a16:creationId xmlns:a16="http://schemas.microsoft.com/office/drawing/2014/main" id="{D709CED8-A140-8D07-43EF-B30846D2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6327" y="4487447"/>
              <a:ext cx="914400" cy="914400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FC110E44-80B2-30A6-4A25-02F96E781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0292" y="1914850"/>
            <a:ext cx="1694700" cy="145729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5051BE6-91C2-A1C1-B423-0F07D9EA5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5689" y="3475348"/>
            <a:ext cx="1589205" cy="144120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429D1BD-B5CE-0178-6503-E0FB06A9C0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20231" y="3455255"/>
            <a:ext cx="1619250" cy="1472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73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 49">
            <a:extLst>
              <a:ext uri="{FF2B5EF4-FFF2-40B4-BE49-F238E27FC236}">
                <a16:creationId xmlns:a16="http://schemas.microsoft.com/office/drawing/2014/main" id="{1578CFB9-C009-5F7C-BE13-926060038F46}"/>
              </a:ext>
            </a:extLst>
          </p:cNvPr>
          <p:cNvGrpSpPr/>
          <p:nvPr/>
        </p:nvGrpSpPr>
        <p:grpSpPr>
          <a:xfrm>
            <a:off x="2854158" y="1281510"/>
            <a:ext cx="5943600" cy="4619225"/>
            <a:chOff x="2854158" y="1281510"/>
            <a:chExt cx="5943600" cy="4619225"/>
          </a:xfrm>
          <a:solidFill>
            <a:schemeClr val="accent6">
              <a:lumMod val="75000"/>
            </a:schemeClr>
          </a:solidFill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2D427A0-BB11-A37C-D6D5-AD7F932C44BF}"/>
                </a:ext>
              </a:extLst>
            </p:cNvPr>
            <p:cNvSpPr/>
            <p:nvPr/>
          </p:nvSpPr>
          <p:spPr>
            <a:xfrm>
              <a:off x="2854158" y="1281510"/>
              <a:ext cx="5943600" cy="4619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8132D67-6368-F8DE-D99C-0984DDEF00FD}"/>
                </a:ext>
              </a:extLst>
            </p:cNvPr>
            <p:cNvSpPr txBox="1"/>
            <p:nvPr/>
          </p:nvSpPr>
          <p:spPr>
            <a:xfrm>
              <a:off x="4752519" y="5016483"/>
              <a:ext cx="271817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chemeClr val="bg1"/>
                  </a:solidFill>
                </a:rPr>
                <a:t>Environmental</a:t>
              </a:r>
              <a:r>
                <a:rPr lang="fr-FR" dirty="0">
                  <a:solidFill>
                    <a:schemeClr val="bg1"/>
                  </a:solidFill>
                </a:rPr>
                <a:t> aspect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C3137DA-4946-7E10-B0B3-32ECD1F5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Measurements</a:t>
            </a:r>
            <a:r>
              <a:rPr lang="fr-FR" dirty="0"/>
              <a:t> and </a:t>
            </a:r>
            <a:r>
              <a:rPr lang="fr-FR" dirty="0" err="1"/>
              <a:t>recordings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D154EE-5E90-A4F3-8294-2902CF0D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9899" y="6486794"/>
            <a:ext cx="8659151" cy="365125"/>
          </a:xfrm>
        </p:spPr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3ACB4-9174-4BEA-B36E-4FB678F0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8</a:t>
            </a:fld>
            <a:endParaRPr lang="fr-FR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0360E2D4-B93F-7AC3-C8DE-D5C9B0ED3F32}"/>
              </a:ext>
            </a:extLst>
          </p:cNvPr>
          <p:cNvGrpSpPr/>
          <p:nvPr/>
        </p:nvGrpSpPr>
        <p:grpSpPr>
          <a:xfrm>
            <a:off x="824309" y="977199"/>
            <a:ext cx="2148576" cy="2137980"/>
            <a:chOff x="824309" y="977199"/>
            <a:chExt cx="2148576" cy="2137980"/>
          </a:xfrm>
        </p:grpSpPr>
        <p:pic>
          <p:nvPicPr>
            <p:cNvPr id="27" name="Graphique 26" descr="Jauge avec un remplissage uni">
              <a:extLst>
                <a:ext uri="{FF2B5EF4-FFF2-40B4-BE49-F238E27FC236}">
                  <a16:creationId xmlns:a16="http://schemas.microsoft.com/office/drawing/2014/main" id="{34301E78-B73F-C28F-CA85-869AE657E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69059" y="977199"/>
              <a:ext cx="914400" cy="91440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7B2FC54-27E5-B9DB-E7EE-B4BA06A24F70}"/>
                </a:ext>
              </a:extLst>
            </p:cNvPr>
            <p:cNvSpPr txBox="1"/>
            <p:nvPr/>
          </p:nvSpPr>
          <p:spPr>
            <a:xfrm>
              <a:off x="824309" y="1914850"/>
              <a:ext cx="21485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14373"/>
                  </a:solidFill>
                </a:rPr>
                <a:t>PIG WEIGHING</a:t>
              </a:r>
            </a:p>
            <a:p>
              <a:r>
                <a:rPr lang="fr-FR" dirty="0">
                  <a:solidFill>
                    <a:srgbClr val="014373"/>
                  </a:solidFill>
                </a:rPr>
                <a:t>Entry, </a:t>
              </a:r>
              <a:r>
                <a:rPr lang="fr-FR" dirty="0" err="1">
                  <a:solidFill>
                    <a:srgbClr val="014373"/>
                  </a:solidFill>
                </a:rPr>
                <a:t>feed</a:t>
              </a:r>
              <a:r>
                <a:rPr lang="fr-FR" dirty="0">
                  <a:solidFill>
                    <a:srgbClr val="014373"/>
                  </a:solidFill>
                </a:rPr>
                <a:t> transition and </a:t>
              </a:r>
              <a:r>
                <a:rPr lang="fr-FR" dirty="0" err="1">
                  <a:solidFill>
                    <a:srgbClr val="014373"/>
                  </a:solidFill>
                </a:rPr>
                <a:t>slaughter</a:t>
              </a:r>
              <a:r>
                <a:rPr lang="fr-FR" dirty="0">
                  <a:solidFill>
                    <a:srgbClr val="014373"/>
                  </a:solidFill>
                </a:rPr>
                <a:t> + </a:t>
              </a:r>
              <a:r>
                <a:rPr lang="fr-FR" dirty="0" err="1">
                  <a:solidFill>
                    <a:srgbClr val="014373"/>
                  </a:solidFill>
                </a:rPr>
                <a:t>carcass</a:t>
              </a:r>
              <a:r>
                <a:rPr lang="fr-FR" dirty="0">
                  <a:solidFill>
                    <a:srgbClr val="014373"/>
                  </a:solidFill>
                </a:rPr>
                <a:t> data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5A68CAD0-0895-8ECC-36AC-BED49BD194A8}"/>
              </a:ext>
            </a:extLst>
          </p:cNvPr>
          <p:cNvGrpSpPr/>
          <p:nvPr/>
        </p:nvGrpSpPr>
        <p:grpSpPr>
          <a:xfrm>
            <a:off x="941233" y="4487447"/>
            <a:ext cx="2148576" cy="1564032"/>
            <a:chOff x="941233" y="4487447"/>
            <a:chExt cx="2148576" cy="1564032"/>
          </a:xfrm>
        </p:grpSpPr>
        <p:pic>
          <p:nvPicPr>
            <p:cNvPr id="42" name="Graphique 41" descr="Jauge avec un remplissage uni">
              <a:extLst>
                <a:ext uri="{FF2B5EF4-FFF2-40B4-BE49-F238E27FC236}">
                  <a16:creationId xmlns:a16="http://schemas.microsoft.com/office/drawing/2014/main" id="{11765AC0-1EFC-4C87-3630-4A9B4FBB1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20212" y="4490415"/>
              <a:ext cx="914400" cy="91440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311A621F-1591-80DC-37CD-E5C513885D05}"/>
                </a:ext>
              </a:extLst>
            </p:cNvPr>
            <p:cNvSpPr txBox="1"/>
            <p:nvPr/>
          </p:nvSpPr>
          <p:spPr>
            <a:xfrm>
              <a:off x="941233" y="5405148"/>
              <a:ext cx="2148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14373"/>
                  </a:solidFill>
                </a:rPr>
                <a:t>FEED WEIGHING</a:t>
              </a:r>
            </a:p>
            <a:p>
              <a:pPr algn="ctr"/>
              <a:r>
                <a:rPr lang="fr-FR" dirty="0" err="1">
                  <a:solidFill>
                    <a:srgbClr val="014373"/>
                  </a:solidFill>
                </a:rPr>
                <a:t>Every</a:t>
              </a:r>
              <a:r>
                <a:rPr lang="fr-FR" dirty="0">
                  <a:solidFill>
                    <a:srgbClr val="014373"/>
                  </a:solidFill>
                </a:rPr>
                <a:t> </a:t>
              </a:r>
              <a:r>
                <a:rPr lang="fr-FR" dirty="0" err="1">
                  <a:solidFill>
                    <a:srgbClr val="014373"/>
                  </a:solidFill>
                </a:rPr>
                <a:t>day</a:t>
              </a:r>
              <a:endParaRPr lang="fr-FR" dirty="0">
                <a:solidFill>
                  <a:srgbClr val="014373"/>
                </a:solidFill>
              </a:endParaRPr>
            </a:p>
          </p:txBody>
        </p:sp>
        <p:pic>
          <p:nvPicPr>
            <p:cNvPr id="46" name="Graphique 45" descr="Graines avec un remplissage uni">
              <a:extLst>
                <a:ext uri="{FF2B5EF4-FFF2-40B4-BE49-F238E27FC236}">
                  <a16:creationId xmlns:a16="http://schemas.microsoft.com/office/drawing/2014/main" id="{D709CED8-A140-8D07-43EF-B30846D2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6327" y="4487447"/>
              <a:ext cx="914400" cy="914400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79F01CF-A760-D874-7E9F-A0CC551C13AC}"/>
              </a:ext>
            </a:extLst>
          </p:cNvPr>
          <p:cNvGrpSpPr/>
          <p:nvPr/>
        </p:nvGrpSpPr>
        <p:grpSpPr>
          <a:xfrm>
            <a:off x="8736184" y="892971"/>
            <a:ext cx="3518986" cy="2450102"/>
            <a:chOff x="8736184" y="892971"/>
            <a:chExt cx="3518986" cy="2450102"/>
          </a:xfrm>
        </p:grpSpPr>
        <p:pic>
          <p:nvPicPr>
            <p:cNvPr id="15" name="Graphique 14" descr="Règle avec un remplissage uni">
              <a:extLst>
                <a:ext uri="{FF2B5EF4-FFF2-40B4-BE49-F238E27FC236}">
                  <a16:creationId xmlns:a16="http://schemas.microsoft.com/office/drawing/2014/main" id="{90E5F132-C036-019D-C833-398EDC46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8911236">
              <a:off x="9584139" y="1094115"/>
              <a:ext cx="914400" cy="91440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881C1B6-A2DC-7E62-1554-791D18435DFD}"/>
                </a:ext>
              </a:extLst>
            </p:cNvPr>
            <p:cNvSpPr txBox="1"/>
            <p:nvPr/>
          </p:nvSpPr>
          <p:spPr>
            <a:xfrm>
              <a:off x="8736184" y="2142744"/>
              <a:ext cx="35189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SLURRY</a:t>
              </a:r>
            </a:p>
            <a:p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Height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every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2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weeks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-&gt; volume</a:t>
              </a:r>
            </a:p>
            <a:p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Sampling :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feed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transition +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slaughter</a:t>
              </a:r>
              <a:endParaRPr lang="fr-FR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26" name="Graphique 25" descr="Bouteille d’eau avec un remplissage uni">
              <a:extLst>
                <a:ext uri="{FF2B5EF4-FFF2-40B4-BE49-F238E27FC236}">
                  <a16:creationId xmlns:a16="http://schemas.microsoft.com/office/drawing/2014/main" id="{7D82A4AD-0AE1-A8EB-BF05-14204BB1B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85003" y="892971"/>
              <a:ext cx="1200329" cy="1200329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7022B18-512A-E4CF-D3BE-40F00316A4C1}"/>
              </a:ext>
            </a:extLst>
          </p:cNvPr>
          <p:cNvGrpSpPr/>
          <p:nvPr/>
        </p:nvGrpSpPr>
        <p:grpSpPr>
          <a:xfrm>
            <a:off x="8889368" y="3492473"/>
            <a:ext cx="3150663" cy="2311339"/>
            <a:chOff x="8889368" y="3492473"/>
            <a:chExt cx="3150663" cy="2311339"/>
          </a:xfrm>
        </p:grpSpPr>
        <p:pic>
          <p:nvPicPr>
            <p:cNvPr id="32" name="Image 31" descr="Une image contenant texte, ordinateur, intérieur, Appareils électroniques&#10;&#10;Description générée automatiquement">
              <a:extLst>
                <a:ext uri="{FF2B5EF4-FFF2-40B4-BE49-F238E27FC236}">
                  <a16:creationId xmlns:a16="http://schemas.microsoft.com/office/drawing/2014/main" id="{CBAB1795-C06C-1E67-4839-A9C4C1E59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17244"/>
            <a:stretch/>
          </p:blipFill>
          <p:spPr>
            <a:xfrm>
              <a:off x="9614094" y="3492473"/>
              <a:ext cx="1472560" cy="1537702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5353A39-32C3-4684-D055-DA6E3E52E4C6}"/>
                </a:ext>
              </a:extLst>
            </p:cNvPr>
            <p:cNvSpPr txBox="1"/>
            <p:nvPr/>
          </p:nvSpPr>
          <p:spPr>
            <a:xfrm>
              <a:off x="8889368" y="5157481"/>
              <a:ext cx="3150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GAS (NH</a:t>
              </a:r>
              <a:r>
                <a:rPr lang="fr-FR" b="1" baseline="-25000" dirty="0">
                  <a:solidFill>
                    <a:schemeClr val="accent6">
                      <a:lumMod val="50000"/>
                    </a:schemeClr>
                  </a:solidFill>
                </a:rPr>
                <a:t>3</a:t>
              </a:r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, N</a:t>
              </a:r>
              <a:r>
                <a:rPr lang="fr-FR" b="1" baseline="-25000" dirty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O, CH</a:t>
              </a:r>
              <a:r>
                <a:rPr lang="fr-FR" b="1" baseline="-25000" dirty="0">
                  <a:solidFill>
                    <a:schemeClr val="accent6">
                      <a:lumMod val="50000"/>
                    </a:schemeClr>
                  </a:solidFill>
                </a:rPr>
                <a:t>4</a:t>
              </a:r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</a:p>
            <a:p>
              <a:pPr algn="ctr"/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Ambient air -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Every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3 minutes 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D1AB7EFE-7ECB-91CC-D717-E09E7F31C9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0292" y="1914850"/>
            <a:ext cx="1694700" cy="14572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1A12037-D489-8631-FAF1-81706C9983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5689" y="3475348"/>
            <a:ext cx="1589205" cy="144120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C001A52-58F9-CA59-CFE2-053C8A27DF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0231" y="3455255"/>
            <a:ext cx="1619250" cy="1472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26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 49">
            <a:extLst>
              <a:ext uri="{FF2B5EF4-FFF2-40B4-BE49-F238E27FC236}">
                <a16:creationId xmlns:a16="http://schemas.microsoft.com/office/drawing/2014/main" id="{1578CFB9-C009-5F7C-BE13-926060038F46}"/>
              </a:ext>
            </a:extLst>
          </p:cNvPr>
          <p:cNvGrpSpPr/>
          <p:nvPr/>
        </p:nvGrpSpPr>
        <p:grpSpPr>
          <a:xfrm>
            <a:off x="2854158" y="1281510"/>
            <a:ext cx="5943600" cy="4619225"/>
            <a:chOff x="2854158" y="1281510"/>
            <a:chExt cx="5943600" cy="4619225"/>
          </a:xfrm>
          <a:solidFill>
            <a:schemeClr val="bg1">
              <a:lumMod val="75000"/>
            </a:schemeClr>
          </a:solidFill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72D427A0-BB11-A37C-D6D5-AD7F932C44BF}"/>
                </a:ext>
              </a:extLst>
            </p:cNvPr>
            <p:cNvSpPr/>
            <p:nvPr/>
          </p:nvSpPr>
          <p:spPr>
            <a:xfrm>
              <a:off x="2854158" y="1281510"/>
              <a:ext cx="5943600" cy="461922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8132D67-6368-F8DE-D99C-0984DDEF00FD}"/>
                </a:ext>
              </a:extLst>
            </p:cNvPr>
            <p:cNvSpPr txBox="1"/>
            <p:nvPr/>
          </p:nvSpPr>
          <p:spPr>
            <a:xfrm>
              <a:off x="4612984" y="5067300"/>
              <a:ext cx="271817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Ambience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5C3137DA-4946-7E10-B0B3-32ECD1F5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Measurements</a:t>
            </a:r>
            <a:r>
              <a:rPr lang="fr-FR" dirty="0"/>
              <a:t> and </a:t>
            </a:r>
            <a:r>
              <a:rPr lang="fr-FR" dirty="0" err="1"/>
              <a:t>recordings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D154EE-5E90-A4F3-8294-2902CF0D6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9899" y="6486794"/>
            <a:ext cx="8659151" cy="365125"/>
          </a:xfrm>
        </p:spPr>
        <p:txBody>
          <a:bodyPr/>
          <a:lstStyle/>
          <a:p>
            <a:r>
              <a:rPr lang="fr-FR"/>
              <a:t>EAAP 2024 - Florence, Italy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23ACB4-9174-4BEA-B36E-4FB678F0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F9B3F-B527-E846-B335-A8C43D873C09}" type="slidenum">
              <a:rPr lang="fr-FR" smtClean="0"/>
              <a:t>9</a:t>
            </a:fld>
            <a:endParaRPr lang="fr-FR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0360E2D4-B93F-7AC3-C8DE-D5C9B0ED3F32}"/>
              </a:ext>
            </a:extLst>
          </p:cNvPr>
          <p:cNvGrpSpPr/>
          <p:nvPr/>
        </p:nvGrpSpPr>
        <p:grpSpPr>
          <a:xfrm>
            <a:off x="824309" y="977199"/>
            <a:ext cx="2148576" cy="2414979"/>
            <a:chOff x="824309" y="977199"/>
            <a:chExt cx="2148576" cy="2414979"/>
          </a:xfrm>
        </p:grpSpPr>
        <p:pic>
          <p:nvPicPr>
            <p:cNvPr id="27" name="Graphique 26" descr="Jauge avec un remplissage uni">
              <a:extLst>
                <a:ext uri="{FF2B5EF4-FFF2-40B4-BE49-F238E27FC236}">
                  <a16:creationId xmlns:a16="http://schemas.microsoft.com/office/drawing/2014/main" id="{34301E78-B73F-C28F-CA85-869AE657E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69059" y="977199"/>
              <a:ext cx="914400" cy="91440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7B2FC54-27E5-B9DB-E7EE-B4BA06A24F70}"/>
                </a:ext>
              </a:extLst>
            </p:cNvPr>
            <p:cNvSpPr txBox="1"/>
            <p:nvPr/>
          </p:nvSpPr>
          <p:spPr>
            <a:xfrm>
              <a:off x="824309" y="1914850"/>
              <a:ext cx="214857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14373"/>
                  </a:solidFill>
                </a:rPr>
                <a:t>PIG WEIGHING</a:t>
              </a:r>
            </a:p>
            <a:p>
              <a:r>
                <a:rPr lang="fr-FR" dirty="0">
                  <a:solidFill>
                    <a:srgbClr val="014373"/>
                  </a:solidFill>
                </a:rPr>
                <a:t>Entry, </a:t>
              </a:r>
              <a:r>
                <a:rPr lang="fr-FR" dirty="0" err="1">
                  <a:solidFill>
                    <a:srgbClr val="014373"/>
                  </a:solidFill>
                </a:rPr>
                <a:t>feeding</a:t>
              </a:r>
              <a:r>
                <a:rPr lang="fr-FR" dirty="0">
                  <a:solidFill>
                    <a:srgbClr val="014373"/>
                  </a:solidFill>
                </a:rPr>
                <a:t> transition and </a:t>
              </a:r>
              <a:r>
                <a:rPr lang="fr-FR" dirty="0" err="1">
                  <a:solidFill>
                    <a:srgbClr val="014373"/>
                  </a:solidFill>
                </a:rPr>
                <a:t>slaughter</a:t>
              </a:r>
              <a:r>
                <a:rPr lang="fr-FR" dirty="0">
                  <a:solidFill>
                    <a:srgbClr val="014373"/>
                  </a:solidFill>
                </a:rPr>
                <a:t>+ </a:t>
              </a:r>
              <a:r>
                <a:rPr lang="fr-FR" dirty="0" err="1">
                  <a:solidFill>
                    <a:srgbClr val="014373"/>
                  </a:solidFill>
                </a:rPr>
                <a:t>carcass</a:t>
              </a:r>
              <a:r>
                <a:rPr lang="fr-FR" dirty="0">
                  <a:solidFill>
                    <a:srgbClr val="014373"/>
                  </a:solidFill>
                </a:rPr>
                <a:t> data 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5A68CAD0-0895-8ECC-36AC-BED49BD194A8}"/>
              </a:ext>
            </a:extLst>
          </p:cNvPr>
          <p:cNvGrpSpPr/>
          <p:nvPr/>
        </p:nvGrpSpPr>
        <p:grpSpPr>
          <a:xfrm>
            <a:off x="941233" y="4487447"/>
            <a:ext cx="2148576" cy="1564032"/>
            <a:chOff x="941233" y="4487447"/>
            <a:chExt cx="2148576" cy="1564032"/>
          </a:xfrm>
        </p:grpSpPr>
        <p:pic>
          <p:nvPicPr>
            <p:cNvPr id="42" name="Graphique 41" descr="Jauge avec un remplissage uni">
              <a:extLst>
                <a:ext uri="{FF2B5EF4-FFF2-40B4-BE49-F238E27FC236}">
                  <a16:creationId xmlns:a16="http://schemas.microsoft.com/office/drawing/2014/main" id="{11765AC0-1EFC-4C87-3630-4A9B4FBB1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20212" y="4490415"/>
              <a:ext cx="914400" cy="91440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311A621F-1591-80DC-37CD-E5C513885D05}"/>
                </a:ext>
              </a:extLst>
            </p:cNvPr>
            <p:cNvSpPr txBox="1"/>
            <p:nvPr/>
          </p:nvSpPr>
          <p:spPr>
            <a:xfrm>
              <a:off x="941233" y="5405148"/>
              <a:ext cx="2148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014373"/>
                  </a:solidFill>
                </a:rPr>
                <a:t>FEEDING WEIGHING</a:t>
              </a:r>
            </a:p>
            <a:p>
              <a:pPr algn="ctr"/>
              <a:r>
                <a:rPr lang="fr-FR" dirty="0" err="1">
                  <a:solidFill>
                    <a:srgbClr val="014373"/>
                  </a:solidFill>
                </a:rPr>
                <a:t>Every</a:t>
              </a:r>
              <a:r>
                <a:rPr lang="fr-FR" dirty="0">
                  <a:solidFill>
                    <a:srgbClr val="014373"/>
                  </a:solidFill>
                </a:rPr>
                <a:t> </a:t>
              </a:r>
              <a:r>
                <a:rPr lang="fr-FR" dirty="0" err="1">
                  <a:solidFill>
                    <a:srgbClr val="014373"/>
                  </a:solidFill>
                </a:rPr>
                <a:t>day</a:t>
              </a:r>
              <a:endParaRPr lang="fr-FR" dirty="0">
                <a:solidFill>
                  <a:srgbClr val="014373"/>
                </a:solidFill>
              </a:endParaRPr>
            </a:p>
          </p:txBody>
        </p:sp>
        <p:pic>
          <p:nvPicPr>
            <p:cNvPr id="46" name="Graphique 45" descr="Graines avec un remplissage uni">
              <a:extLst>
                <a:ext uri="{FF2B5EF4-FFF2-40B4-BE49-F238E27FC236}">
                  <a16:creationId xmlns:a16="http://schemas.microsoft.com/office/drawing/2014/main" id="{D709CED8-A140-8D07-43EF-B30846D2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6327" y="4487447"/>
              <a:ext cx="914400" cy="914400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79F01CF-A760-D874-7E9F-A0CC551C13AC}"/>
              </a:ext>
            </a:extLst>
          </p:cNvPr>
          <p:cNvGrpSpPr/>
          <p:nvPr/>
        </p:nvGrpSpPr>
        <p:grpSpPr>
          <a:xfrm>
            <a:off x="8736184" y="892971"/>
            <a:ext cx="3518986" cy="2450102"/>
            <a:chOff x="8736184" y="892971"/>
            <a:chExt cx="3518986" cy="2450102"/>
          </a:xfrm>
        </p:grpSpPr>
        <p:pic>
          <p:nvPicPr>
            <p:cNvPr id="15" name="Graphique 14" descr="Règle avec un remplissage uni">
              <a:extLst>
                <a:ext uri="{FF2B5EF4-FFF2-40B4-BE49-F238E27FC236}">
                  <a16:creationId xmlns:a16="http://schemas.microsoft.com/office/drawing/2014/main" id="{90E5F132-C036-019D-C833-398EDC46B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8911236">
              <a:off x="9584139" y="1094115"/>
              <a:ext cx="914400" cy="91440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C881C1B6-A2DC-7E62-1554-791D18435DFD}"/>
                </a:ext>
              </a:extLst>
            </p:cNvPr>
            <p:cNvSpPr txBox="1"/>
            <p:nvPr/>
          </p:nvSpPr>
          <p:spPr>
            <a:xfrm>
              <a:off x="8736184" y="2142744"/>
              <a:ext cx="35189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SLURRY</a:t>
              </a:r>
            </a:p>
            <a:p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Height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every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two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weeks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-&gt; volume</a:t>
              </a:r>
            </a:p>
            <a:p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Sampling :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feed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transition +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slaughter</a:t>
              </a:r>
              <a:endParaRPr lang="fr-FR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26" name="Graphique 25" descr="Bouteille d’eau avec un remplissage uni">
              <a:extLst>
                <a:ext uri="{FF2B5EF4-FFF2-40B4-BE49-F238E27FC236}">
                  <a16:creationId xmlns:a16="http://schemas.microsoft.com/office/drawing/2014/main" id="{7D82A4AD-0AE1-A8EB-BF05-14204BB1B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085003" y="892971"/>
              <a:ext cx="1200329" cy="1200329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7022B18-512A-E4CF-D3BE-40F00316A4C1}"/>
              </a:ext>
            </a:extLst>
          </p:cNvPr>
          <p:cNvGrpSpPr/>
          <p:nvPr/>
        </p:nvGrpSpPr>
        <p:grpSpPr>
          <a:xfrm>
            <a:off x="8889368" y="3492473"/>
            <a:ext cx="3150663" cy="2311339"/>
            <a:chOff x="8889368" y="3492473"/>
            <a:chExt cx="3150663" cy="2311339"/>
          </a:xfrm>
        </p:grpSpPr>
        <p:pic>
          <p:nvPicPr>
            <p:cNvPr id="32" name="Image 31" descr="Une image contenant texte, ordinateur, intérieur, Appareils électroniques&#10;&#10;Description générée automatiquement">
              <a:extLst>
                <a:ext uri="{FF2B5EF4-FFF2-40B4-BE49-F238E27FC236}">
                  <a16:creationId xmlns:a16="http://schemas.microsoft.com/office/drawing/2014/main" id="{CBAB1795-C06C-1E67-4839-A9C4C1E59A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17244"/>
            <a:stretch/>
          </p:blipFill>
          <p:spPr>
            <a:xfrm>
              <a:off x="9614094" y="3492473"/>
              <a:ext cx="1472560" cy="1537702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5353A39-32C3-4684-D055-DA6E3E52E4C6}"/>
                </a:ext>
              </a:extLst>
            </p:cNvPr>
            <p:cNvSpPr txBox="1"/>
            <p:nvPr/>
          </p:nvSpPr>
          <p:spPr>
            <a:xfrm>
              <a:off x="8889368" y="5157481"/>
              <a:ext cx="31506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GAS (NH</a:t>
              </a:r>
              <a:r>
                <a:rPr lang="fr-FR" b="1" baseline="-25000" dirty="0">
                  <a:solidFill>
                    <a:schemeClr val="accent6">
                      <a:lumMod val="50000"/>
                    </a:schemeClr>
                  </a:solidFill>
                </a:rPr>
                <a:t>3</a:t>
              </a:r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, N</a:t>
              </a:r>
              <a:r>
                <a:rPr lang="fr-FR" b="1" baseline="-25000" dirty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O, CH</a:t>
              </a:r>
              <a:r>
                <a:rPr lang="fr-FR" b="1" baseline="-25000" dirty="0">
                  <a:solidFill>
                    <a:schemeClr val="accent6">
                      <a:lumMod val="50000"/>
                    </a:schemeClr>
                  </a:solidFill>
                </a:rPr>
                <a:t>4</a:t>
              </a:r>
              <a:r>
                <a:rPr lang="fr-FR" b="1" dirty="0">
                  <a:solidFill>
                    <a:schemeClr val="accent6">
                      <a:lumMod val="50000"/>
                    </a:schemeClr>
                  </a:solidFill>
                </a:rPr>
                <a:t>)</a:t>
              </a:r>
            </a:p>
            <a:p>
              <a:pPr algn="ctr"/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Ambient air – </a:t>
              </a:r>
              <a:r>
                <a:rPr lang="fr-FR" dirty="0" err="1">
                  <a:solidFill>
                    <a:schemeClr val="accent6">
                      <a:lumMod val="50000"/>
                    </a:schemeClr>
                  </a:solidFill>
                </a:rPr>
                <a:t>every</a:t>
              </a:r>
              <a:r>
                <a:rPr lang="fr-FR" dirty="0">
                  <a:solidFill>
                    <a:schemeClr val="accent6">
                      <a:lumMod val="50000"/>
                    </a:schemeClr>
                  </a:solidFill>
                </a:rPr>
                <a:t> 3 minutes </a:t>
              </a:r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5CF51D8C-58CF-D87E-1551-0AEA41F77E6C}"/>
              </a:ext>
            </a:extLst>
          </p:cNvPr>
          <p:cNvSpPr txBox="1"/>
          <p:nvPr/>
        </p:nvSpPr>
        <p:spPr>
          <a:xfrm>
            <a:off x="5792273" y="5890293"/>
            <a:ext cx="4949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BFBFBF"/>
                </a:solidFill>
              </a:rPr>
              <a:t>TEMPERATURE  (</a:t>
            </a:r>
            <a:r>
              <a:rPr lang="fr-FR" b="1" dirty="0" err="1">
                <a:solidFill>
                  <a:srgbClr val="BFBFBF"/>
                </a:solidFill>
              </a:rPr>
              <a:t>Ambience</a:t>
            </a:r>
            <a:r>
              <a:rPr lang="fr-FR" b="1" dirty="0">
                <a:solidFill>
                  <a:srgbClr val="BFBFBF"/>
                </a:solidFill>
              </a:rPr>
              <a:t> and Slurry) </a:t>
            </a:r>
            <a:br>
              <a:rPr lang="fr-FR" b="1" dirty="0">
                <a:solidFill>
                  <a:srgbClr val="BFBFBF"/>
                </a:solidFill>
              </a:rPr>
            </a:br>
            <a:r>
              <a:rPr lang="fr-FR" b="1" dirty="0">
                <a:solidFill>
                  <a:srgbClr val="BFBFBF"/>
                </a:solidFill>
              </a:rPr>
              <a:t>VENTILATION RATE</a:t>
            </a:r>
          </a:p>
          <a:p>
            <a:pPr algn="ctr"/>
            <a:r>
              <a:rPr lang="fr-FR" dirty="0" err="1">
                <a:solidFill>
                  <a:srgbClr val="BFBFBF"/>
                </a:solidFill>
              </a:rPr>
              <a:t>Every</a:t>
            </a:r>
            <a:r>
              <a:rPr lang="fr-FR" dirty="0">
                <a:solidFill>
                  <a:srgbClr val="BFBFBF"/>
                </a:solidFill>
              </a:rPr>
              <a:t> 15 minutes</a:t>
            </a:r>
          </a:p>
        </p:txBody>
      </p:sp>
      <p:pic>
        <p:nvPicPr>
          <p:cNvPr id="25" name="Graphique 24" descr="Thermomètre avec un remplissage uni">
            <a:extLst>
              <a:ext uri="{FF2B5EF4-FFF2-40B4-BE49-F238E27FC236}">
                <a16:creationId xmlns:a16="http://schemas.microsoft.com/office/drawing/2014/main" id="{04DAFE64-1F0D-B15B-D5B0-F3C50B408C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11398" y="5901448"/>
            <a:ext cx="624023" cy="6240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900F5A-859F-EFD2-5465-0662386F1B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90292" y="1914850"/>
            <a:ext cx="1694700" cy="145729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274EFC-A94C-1676-C71E-A21DE451D7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5689" y="3475348"/>
            <a:ext cx="1589205" cy="144120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3288DE3-EE75-BC27-2019-B98057BEE3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0231" y="3455255"/>
            <a:ext cx="1619250" cy="147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409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7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2.3|8.1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2.3|8.1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2.3|8.1|4.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_ifip_2021.pptx" id="{D119883C-11F6-429C-8465-7E1CC613BCFE}" vid="{54F98920-AC04-45BC-BD0F-0BAD2B74E17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Commentaires xmlns="583a0aca-e952-4077-a280-bc04324f0ca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45E5911AE52A42BBA7BD12782FA363" ma:contentTypeVersion="7" ma:contentTypeDescription="Crée un document." ma:contentTypeScope="" ma:versionID="060b84fa5381cf0ff40b1bdedf25d220">
  <xsd:schema xmlns:xsd="http://www.w3.org/2001/XMLSchema" xmlns:xs="http://www.w3.org/2001/XMLSchema" xmlns:p="http://schemas.microsoft.com/office/2006/metadata/properties" xmlns:ns1="http://schemas.microsoft.com/sharepoint/v3" xmlns:ns2="583a0aca-e952-4077-a280-bc04324f0ca6" targetNamespace="http://schemas.microsoft.com/office/2006/metadata/properties" ma:root="true" ma:fieldsID="b7353cb6ee444ba9e086e3d09e64812d" ns1:_="" ns2:_="">
    <xsd:import namespace="http://schemas.microsoft.com/sharepoint/v3"/>
    <xsd:import namespace="583a0aca-e952-4077-a280-bc04324f0c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Commentair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a0aca-e952-4077-a280-bc04324f0c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ommentaires" ma:index="14" nillable="true" ma:displayName="Commentaires" ma:description="description du contenu des fichiers" ma:format="Dropdown" ma:internalName="Commentaire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4BEB8B-CCC0-4040-BDFC-4F2B2762B80B}">
  <ds:schemaRefs>
    <ds:schemaRef ds:uri="791fac05-d121-4a71-b0b1-6faed6c324eb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1c3d9411-facd-46cd-91d3-83e995be3f9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939CFF5-4F08-450F-B419-E805D426FB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F5036D-A60B-4BE4-BB10-316D611B1A7D}"/>
</file>

<file path=docProps/app.xml><?xml version="1.0" encoding="utf-8"?>
<Properties xmlns="http://schemas.openxmlformats.org/officeDocument/2006/extended-properties" xmlns:vt="http://schemas.openxmlformats.org/officeDocument/2006/docPropsVTypes">
  <Template>model_ifip_2021</Template>
  <TotalTime>32648</TotalTime>
  <Words>1550</Words>
  <Application>Microsoft Office PowerPoint</Application>
  <PresentationFormat>Grand écran</PresentationFormat>
  <Paragraphs>320</Paragraphs>
  <Slides>25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8" baseType="lpstr">
      <vt:lpstr>Arial</vt:lpstr>
      <vt:lpstr>Calibri</vt:lpstr>
      <vt:lpstr>Thème Office</vt:lpstr>
      <vt:lpstr>Reducing slurry temperature to lower NH3, N2O and CH4 emissions from pig fattening housing</vt:lpstr>
      <vt:lpstr>Context</vt:lpstr>
      <vt:lpstr>Manure cooling – the principle</vt:lpstr>
      <vt:lpstr>Experimental design</vt:lpstr>
      <vt:lpstr>Experimental design</vt:lpstr>
      <vt:lpstr>Experimental design</vt:lpstr>
      <vt:lpstr>Measurements and recordings</vt:lpstr>
      <vt:lpstr>Measurements and recordings</vt:lpstr>
      <vt:lpstr>Measurements and recordings</vt:lpstr>
      <vt:lpstr>Results – zootechnical performance</vt:lpstr>
      <vt:lpstr>Ambience – Temperature in the air</vt:lpstr>
      <vt:lpstr>Ambience – Temperature of the slurry</vt:lpstr>
      <vt:lpstr>Environmental aspect  – NH3</vt:lpstr>
      <vt:lpstr>Environmental aspect  – NH3</vt:lpstr>
      <vt:lpstr>Environmental aspect  – NH3</vt:lpstr>
      <vt:lpstr>Environmental aspect  – NH3</vt:lpstr>
      <vt:lpstr>Environmental aspect  – N2O</vt:lpstr>
      <vt:lpstr>Environmental aspect  – CH4</vt:lpstr>
      <vt:lpstr>Environmental aspect  – CH4</vt:lpstr>
      <vt:lpstr>Environmental aspect  – CH4</vt:lpstr>
      <vt:lpstr>Environmental aspect  – CH4</vt:lpstr>
      <vt:lpstr>Conclusions</vt:lpstr>
      <vt:lpstr>Conclusions</vt:lpstr>
      <vt:lpstr>Conclusions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Relecteur 1</dc:creator>
  <cp:lastModifiedBy>Nadine Guingand</cp:lastModifiedBy>
  <cp:revision>4</cp:revision>
  <cp:lastPrinted>2024-06-26T16:21:40Z</cp:lastPrinted>
  <dcterms:created xsi:type="dcterms:W3CDTF">2024-01-11T13:18:44Z</dcterms:created>
  <dcterms:modified xsi:type="dcterms:W3CDTF">2024-08-26T08:26:08Z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0x0101005545E5911AE52A42BBA7BD12782FA363</vt:lpwstr>
  </property>
</Properties>
</file>